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5" r:id="rId1"/>
  </p:sldMasterIdLst>
  <p:notesMasterIdLst>
    <p:notesMasterId r:id="rId13"/>
  </p:notesMasterIdLst>
  <p:handoutMasterIdLst>
    <p:handoutMasterId r:id="rId14"/>
  </p:handoutMasterIdLst>
  <p:sldIdLst>
    <p:sldId id="277" r:id="rId2"/>
    <p:sldId id="288" r:id="rId3"/>
    <p:sldId id="292" r:id="rId4"/>
    <p:sldId id="291" r:id="rId5"/>
    <p:sldId id="289" r:id="rId6"/>
    <p:sldId id="293" r:id="rId7"/>
    <p:sldId id="295" r:id="rId8"/>
    <p:sldId id="290" r:id="rId9"/>
    <p:sldId id="298" r:id="rId10"/>
    <p:sldId id="296" r:id="rId11"/>
    <p:sldId id="294" r:id="rId12"/>
  </p:sldIdLst>
  <p:sldSz cx="12192000" cy="6858000"/>
  <p:notesSz cx="7010400" cy="9296400"/>
  <p:embeddedFontLst>
    <p:embeddedFont>
      <p:font typeface="Barlow" pitchFamily="2" charset="77"/>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Wingdings 3" pitchFamily="2" charset="2"/>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A9"/>
    <a:srgbClr val="000000"/>
    <a:srgbClr val="E7E8EA"/>
    <a:srgbClr val="CBCED2"/>
    <a:srgbClr val="27B34F"/>
    <a:srgbClr val="009FBD"/>
    <a:srgbClr val="009F59"/>
    <a:srgbClr val="003D61"/>
    <a:srgbClr val="3DDCE6"/>
    <a:srgbClr val="7C4A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1" autoAdjust="0"/>
    <p:restoredTop sz="92653" autoAdjust="0"/>
  </p:normalViewPr>
  <p:slideViewPr>
    <p:cSldViewPr snapToGrid="0" snapToObjects="1">
      <p:cViewPr varScale="1">
        <p:scale>
          <a:sx n="118" d="100"/>
          <a:sy n="118" d="100"/>
        </p:scale>
        <p:origin x="752" y="200"/>
      </p:cViewPr>
      <p:guideLst/>
    </p:cSldViewPr>
  </p:slideViewPr>
  <p:outlineViewPr>
    <p:cViewPr>
      <p:scale>
        <a:sx n="33" d="100"/>
        <a:sy n="33" d="100"/>
      </p:scale>
      <p:origin x="0" y="1216"/>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78" d="100"/>
          <a:sy n="178" d="100"/>
        </p:scale>
        <p:origin x="665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ctr"/>
          <a:lstStyle>
            <a:lvl1pPr algn="l">
              <a:defRPr sz="1200"/>
            </a:lvl1pPr>
          </a:lstStyle>
          <a:p>
            <a:endParaRPr lang="en-US" sz="1000" dirty="0">
              <a:solidFill>
                <a:schemeClr val="bg1">
                  <a:lumMod val="50000"/>
                </a:schemeClr>
              </a:solidFill>
              <a:latin typeface="Barlow" pitchFamily="2" charset="77"/>
              <a:cs typeface="Arial" panose="020B0604020202020204" pitchFamily="34" charset="0"/>
            </a:endParaRPr>
          </a:p>
        </p:txBody>
      </p:sp>
      <p:sp>
        <p:nvSpPr>
          <p:cNvPr id="5" name="Slide Number Placeholder 4"/>
          <p:cNvSpPr>
            <a:spLocks noGrp="1"/>
          </p:cNvSpPr>
          <p:nvPr>
            <p:ph type="sldNum" sz="quarter" idx="3"/>
          </p:nvPr>
        </p:nvSpPr>
        <p:spPr>
          <a:xfrm>
            <a:off x="6597444" y="8829967"/>
            <a:ext cx="411333" cy="464820"/>
          </a:xfrm>
          <a:prstGeom prst="rect">
            <a:avLst/>
          </a:prstGeom>
        </p:spPr>
        <p:txBody>
          <a:bodyPr vert="horz" lIns="93177" tIns="46589" rIns="93177" bIns="46589" rtlCol="0" anchor="ctr"/>
          <a:lstStyle>
            <a:lvl1pPr algn="r">
              <a:defRPr sz="1200"/>
            </a:lvl1pPr>
          </a:lstStyle>
          <a:p>
            <a:fld id="{013FF889-DBB5-E540-8E75-47BFCA628842}" type="slidenum">
              <a:rPr lang="en-US" smtClean="0">
                <a:solidFill>
                  <a:schemeClr val="bg1">
                    <a:lumMod val="50000"/>
                  </a:schemeClr>
                </a:solidFill>
                <a:latin typeface="Barlow" pitchFamily="2" charset="77"/>
                <a:cs typeface="Arial" panose="020B0604020202020204" pitchFamily="34" charset="0"/>
              </a:rPr>
              <a:t>‹#›</a:t>
            </a:fld>
            <a:endParaRPr lang="en-US" dirty="0">
              <a:solidFill>
                <a:schemeClr val="bg1">
                  <a:lumMod val="50000"/>
                </a:schemeClr>
              </a:solidFill>
              <a:latin typeface="Barlow" pitchFamily="2" charset="77"/>
              <a:cs typeface="Arial" panose="020B0604020202020204" pitchFamily="34" charset="0"/>
            </a:endParaRPr>
          </a:p>
        </p:txBody>
      </p:sp>
      <p:sp>
        <p:nvSpPr>
          <p:cNvPr id="6" name="Rectangle 5"/>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rgbClr val="FFFFFF">
                    <a:lumMod val="65000"/>
                  </a:srgbClr>
                </a:solidFill>
                <a:effectLst/>
                <a:uLnTx/>
                <a:uFillTx/>
                <a:latin typeface="Barlow" pitchFamily="2" charset="77"/>
                <a:ea typeface="+mn-ea"/>
                <a:cs typeface="Arial" panose="020B0604020202020204" pitchFamily="34" charset="0"/>
              </a:rPr>
              <a:t>Analog Devices Confidential Information</a:t>
            </a:r>
          </a:p>
        </p:txBody>
      </p:sp>
      <p:sp>
        <p:nvSpPr>
          <p:cNvPr id="7"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a:lvl1pPr>
          </a:lstStyle>
          <a:p>
            <a:endParaRPr lang="en-US" sz="1000" dirty="0">
              <a:solidFill>
                <a:schemeClr val="bg1">
                  <a:lumMod val="50000"/>
                </a:schemeClr>
              </a:solidFill>
              <a:latin typeface="Barlow" pitchFamily="2" charset="77"/>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551" y="108612"/>
            <a:ext cx="1323726" cy="535440"/>
          </a:xfrm>
          <a:prstGeom prst="rect">
            <a:avLst/>
          </a:prstGeom>
          <a:noFill/>
          <a:ln>
            <a:noFill/>
          </a:ln>
        </p:spPr>
      </p:pic>
      <p:sp>
        <p:nvSpPr>
          <p:cNvPr id="2" name="Date Placeholder 1">
            <a:extLst>
              <a:ext uri="{FF2B5EF4-FFF2-40B4-BE49-F238E27FC236}">
                <a16:creationId xmlns:a16="http://schemas.microsoft.com/office/drawing/2014/main" id="{45A4C274-FC20-274E-ABAE-1B6BD23BAFA2}"/>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E37C9AD1-494E-6A4E-8F5F-425D5063F09E}" type="datetimeFigureOut">
              <a:rPr lang="en-US" smtClean="0"/>
              <a:t>7/17/23</a:t>
            </a:fld>
            <a:endParaRPr lang="en-US"/>
          </a:p>
        </p:txBody>
      </p:sp>
    </p:spTree>
    <p:extLst>
      <p:ext uri="{BB962C8B-B14F-4D97-AF65-F5344CB8AC3E}">
        <p14:creationId xmlns:p14="http://schemas.microsoft.com/office/powerpoint/2010/main" val="4931346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6400" y="814897"/>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ctr"/>
          <a:lstStyle>
            <a:lvl1pPr algn="l">
              <a:defRPr sz="1000" b="0" i="0">
                <a:latin typeface="Barlow" pitchFamily="2" charset="77"/>
                <a:cs typeface="Arial" panose="020B0604020202020204" pitchFamily="34" charset="0"/>
              </a:defRPr>
            </a:lvl1pPr>
          </a:lstStyle>
          <a:p>
            <a:r>
              <a:rPr lang="en-US" dirty="0">
                <a:solidFill>
                  <a:srgbClr val="FFFFFF">
                    <a:lumMod val="65000"/>
                  </a:srgbClr>
                </a:solidFill>
              </a:rPr>
              <a:t>Footer</a:t>
            </a:r>
          </a:p>
        </p:txBody>
      </p:sp>
      <p:sp>
        <p:nvSpPr>
          <p:cNvPr id="7" name="Slide Number Placeholder 6"/>
          <p:cNvSpPr>
            <a:spLocks noGrp="1"/>
          </p:cNvSpPr>
          <p:nvPr>
            <p:ph type="sldNum" sz="quarter" idx="5"/>
          </p:nvPr>
        </p:nvSpPr>
        <p:spPr>
          <a:xfrm>
            <a:off x="6309360" y="8829967"/>
            <a:ext cx="699418" cy="464820"/>
          </a:xfrm>
          <a:prstGeom prst="rect">
            <a:avLst/>
          </a:prstGeom>
        </p:spPr>
        <p:txBody>
          <a:bodyPr vert="horz" lIns="93177" tIns="46589" rIns="93177" bIns="46589" rtlCol="0" anchor="ctr"/>
          <a:lstStyle>
            <a:lvl1pPr algn="r">
              <a:defRPr sz="1000" b="0" i="0">
                <a:solidFill>
                  <a:schemeClr val="tx1">
                    <a:lumMod val="50000"/>
                    <a:lumOff val="50000"/>
                  </a:schemeClr>
                </a:solidFill>
                <a:latin typeface="Barlow" pitchFamily="2" charset="77"/>
                <a:cs typeface="Arial" panose="020B0604020202020204" pitchFamily="34" charset="0"/>
              </a:defRPr>
            </a:lvl1pPr>
          </a:lstStyle>
          <a:p>
            <a:fld id="{900B8651-D313-4300-801F-836567026953}" type="slidenum">
              <a:rPr lang="en-US" smtClean="0"/>
              <a:pPr/>
              <a:t>‹#›</a:t>
            </a:fld>
            <a:endParaRPr lang="en-US" dirty="0"/>
          </a:p>
        </p:txBody>
      </p:sp>
      <p:sp>
        <p:nvSpPr>
          <p:cNvPr id="12" name="Rectangle 11"/>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65000"/>
                  </a:srgbClr>
                </a:solidFill>
                <a:effectLst/>
                <a:uLnTx/>
                <a:uFillTx/>
                <a:latin typeface="Barlow" pitchFamily="2" charset="77"/>
                <a:ea typeface="+mn-ea"/>
                <a:cs typeface="Arial" panose="020B0604020202020204" pitchFamily="34" charset="0"/>
              </a:rPr>
              <a:t>Analog Devices Confidential Information</a:t>
            </a:r>
          </a:p>
        </p:txBody>
      </p:sp>
      <p:sp>
        <p:nvSpPr>
          <p:cNvPr id="9"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b="0" i="0">
                <a:latin typeface="Barlow" pitchFamily="2" charset="77"/>
              </a:defRPr>
            </a:lvl1pPr>
          </a:lstStyle>
          <a:p>
            <a:endParaRPr lang="en-US" sz="1000" dirty="0">
              <a:solidFill>
                <a:schemeClr val="bg1">
                  <a:lumMod val="50000"/>
                </a:schemeClr>
              </a:solidFill>
              <a:cs typeface="Arial" panose="020B0604020202020204" pitchFamily="34" charset="0"/>
            </a:endParaRPr>
          </a:p>
        </p:txBody>
      </p:sp>
      <p:sp>
        <p:nvSpPr>
          <p:cNvPr id="10" name="Date Placeholder 2"/>
          <p:cNvSpPr>
            <a:spLocks noGrp="1"/>
          </p:cNvSpPr>
          <p:nvPr>
            <p:ph type="dt" sz="quarter" idx="1"/>
          </p:nvPr>
        </p:nvSpPr>
        <p:spPr>
          <a:xfrm>
            <a:off x="6056670" y="108612"/>
            <a:ext cx="952107" cy="464820"/>
          </a:xfrm>
          <a:prstGeom prst="rect">
            <a:avLst/>
          </a:prstGeom>
        </p:spPr>
        <p:txBody>
          <a:bodyPr vert="horz" lIns="93177" tIns="0" rIns="93177" bIns="0" rtlCol="0" anchor="t"/>
          <a:lstStyle>
            <a:lvl1pPr algn="r">
              <a:defRPr sz="1200" b="0" i="0">
                <a:latin typeface="Barlow" pitchFamily="2" charset="77"/>
              </a:defRPr>
            </a:lvl1pPr>
          </a:lstStyle>
          <a:p>
            <a:fld id="{2C2AD557-2032-D74A-B281-F0540E660787}" type="datetimeFigureOut">
              <a:rPr lang="en-US" sz="1000" smtClean="0">
                <a:solidFill>
                  <a:schemeClr val="bg1">
                    <a:lumMod val="50000"/>
                  </a:schemeClr>
                </a:solidFill>
                <a:cs typeface="Arial" panose="020B0604020202020204" pitchFamily="34" charset="0"/>
              </a:rPr>
              <a:pPr/>
              <a:t>7/17/23</a:t>
            </a:fld>
            <a:endParaRPr lang="en-US" sz="1000" dirty="0">
              <a:solidFill>
                <a:schemeClr val="bg1">
                  <a:lumMod val="50000"/>
                </a:schemeClr>
              </a:solidFill>
              <a:cs typeface="Arial"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1" y="108612"/>
            <a:ext cx="1323726" cy="535440"/>
          </a:xfrm>
          <a:prstGeom prst="rect">
            <a:avLst/>
          </a:prstGeom>
          <a:noFill/>
          <a:ln>
            <a:noFill/>
          </a:ln>
        </p:spPr>
      </p:pic>
    </p:spTree>
    <p:extLst>
      <p:ext uri="{BB962C8B-B14F-4D97-AF65-F5344CB8AC3E}">
        <p14:creationId xmlns:p14="http://schemas.microsoft.com/office/powerpoint/2010/main" val="3561389954"/>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buClr>
        <a:schemeClr val="tx2"/>
      </a:buClr>
      <a:buSzPct val="75000"/>
      <a:buFont typeface="Wingdings 3" panose="05040102010807070707" pitchFamily="18" charset="2"/>
      <a:buChar char="u"/>
      <a:defRPr sz="1200" b="0" i="0" kern="1200">
        <a:solidFill>
          <a:schemeClr val="tx1">
            <a:lumMod val="50000"/>
            <a:lumOff val="50000"/>
          </a:schemeClr>
        </a:solidFill>
        <a:latin typeface="Barlow" pitchFamily="2" charset="77"/>
        <a:ea typeface="+mn-ea"/>
        <a:cs typeface="Arial" panose="020B0604020202020204" pitchFamily="34" charset="0"/>
      </a:defRPr>
    </a:lvl1pPr>
    <a:lvl2pPr marL="344488"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2pPr>
    <a:lvl3pPr marL="511175"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3pPr>
    <a:lvl4pPr marL="688975"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4pPr>
    <a:lvl5pPr marL="855663"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pPr/>
              <a:t>1</a:t>
            </a:fld>
            <a:endParaRPr lang="en-US" dirty="0"/>
          </a:p>
        </p:txBody>
      </p:sp>
    </p:spTree>
    <p:extLst>
      <p:ext uri="{BB962C8B-B14F-4D97-AF65-F5344CB8AC3E}">
        <p14:creationId xmlns:p14="http://schemas.microsoft.com/office/powerpoint/2010/main" val="298821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t>2</a:t>
            </a:fld>
            <a:endParaRPr lang="en-US" dirty="0"/>
          </a:p>
        </p:txBody>
      </p:sp>
    </p:spTree>
    <p:extLst>
      <p:ext uri="{BB962C8B-B14F-4D97-AF65-F5344CB8AC3E}">
        <p14:creationId xmlns:p14="http://schemas.microsoft.com/office/powerpoint/2010/main" val="819422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4</a:t>
            </a:fld>
            <a:endParaRPr lang="en-US" dirty="0"/>
          </a:p>
        </p:txBody>
      </p:sp>
    </p:spTree>
    <p:extLst>
      <p:ext uri="{BB962C8B-B14F-4D97-AF65-F5344CB8AC3E}">
        <p14:creationId xmlns:p14="http://schemas.microsoft.com/office/powerpoint/2010/main" val="11833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6</a:t>
            </a:fld>
            <a:endParaRPr lang="en-US" dirty="0"/>
          </a:p>
        </p:txBody>
      </p:sp>
    </p:spTree>
    <p:extLst>
      <p:ext uri="{BB962C8B-B14F-4D97-AF65-F5344CB8AC3E}">
        <p14:creationId xmlns:p14="http://schemas.microsoft.com/office/powerpoint/2010/main" val="265887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7</a:t>
            </a:fld>
            <a:endParaRPr lang="en-US" dirty="0"/>
          </a:p>
        </p:txBody>
      </p:sp>
    </p:spTree>
    <p:extLst>
      <p:ext uri="{BB962C8B-B14F-4D97-AF65-F5344CB8AC3E}">
        <p14:creationId xmlns:p14="http://schemas.microsoft.com/office/powerpoint/2010/main" val="4155151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8</a:t>
            </a:fld>
            <a:endParaRPr lang="en-US" dirty="0"/>
          </a:p>
        </p:txBody>
      </p:sp>
    </p:spTree>
    <p:extLst>
      <p:ext uri="{BB962C8B-B14F-4D97-AF65-F5344CB8AC3E}">
        <p14:creationId xmlns:p14="http://schemas.microsoft.com/office/powerpoint/2010/main" val="4026145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9</a:t>
            </a:fld>
            <a:endParaRPr lang="en-US" dirty="0"/>
          </a:p>
        </p:txBody>
      </p:sp>
    </p:spTree>
    <p:extLst>
      <p:ext uri="{BB962C8B-B14F-4D97-AF65-F5344CB8AC3E}">
        <p14:creationId xmlns:p14="http://schemas.microsoft.com/office/powerpoint/2010/main" val="3499681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1801A5-8B97-4248-BC1F-30EED1BE8E2A}"/>
              </a:ext>
            </a:extLst>
          </p:cNvPr>
          <p:cNvSpPr txBox="1"/>
          <p:nvPr userDrawn="1"/>
        </p:nvSpPr>
        <p:spPr>
          <a:xfrm>
            <a:off x="2836333" y="-11006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dirty="0">
              <a:solidFill>
                <a:srgbClr val="000000"/>
              </a:solidFill>
            </a:endParaRPr>
          </a:p>
        </p:txBody>
      </p:sp>
      <p:pic>
        <p:nvPicPr>
          <p:cNvPr id="25" name="Graphic 24">
            <a:extLst>
              <a:ext uri="{FF2B5EF4-FFF2-40B4-BE49-F238E27FC236}">
                <a16:creationId xmlns:a16="http://schemas.microsoft.com/office/drawing/2014/main" id="{9C0A6AB0-9BB4-1E43-9F1F-3CEBCAC113F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983" t="31368" r="520" b="18339"/>
          <a:stretch/>
        </p:blipFill>
        <p:spPr>
          <a:xfrm>
            <a:off x="0" y="-5203"/>
            <a:ext cx="12192000" cy="6863204"/>
          </a:xfrm>
          <a:prstGeom prst="rect">
            <a:avLst/>
          </a:prstGeom>
        </p:spPr>
      </p:pic>
      <p:sp>
        <p:nvSpPr>
          <p:cNvPr id="26" name="Rectangle 25">
            <a:extLst>
              <a:ext uri="{FF2B5EF4-FFF2-40B4-BE49-F238E27FC236}">
                <a16:creationId xmlns:a16="http://schemas.microsoft.com/office/drawing/2014/main" id="{91B97B1F-8B2D-7041-9104-AECAAA0D72FD}"/>
              </a:ext>
            </a:extLst>
          </p:cNvPr>
          <p:cNvSpPr/>
          <p:nvPr userDrawn="1"/>
        </p:nvSpPr>
        <p:spPr>
          <a:xfrm>
            <a:off x="0" y="-5204"/>
            <a:ext cx="6281680" cy="6863204"/>
          </a:xfrm>
          <a:prstGeom prst="rect">
            <a:avLst/>
          </a:prstGeom>
          <a:gradFill>
            <a:gsLst>
              <a:gs pos="0">
                <a:schemeClr val="accent2">
                  <a:lumMod val="50000"/>
                  <a:alpha val="0"/>
                </a:schemeClr>
              </a:gs>
              <a:gs pos="100000">
                <a:schemeClr val="accent2">
                  <a:lumMod val="50000"/>
                  <a:alpha val="49901"/>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16">
            <a:extLst>
              <a:ext uri="{FF2B5EF4-FFF2-40B4-BE49-F238E27FC236}">
                <a16:creationId xmlns:a16="http://schemas.microsoft.com/office/drawing/2014/main" id="{68BA96D0-D231-8543-9A40-53B148E3E277}"/>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347472" y="412047"/>
            <a:ext cx="1546299" cy="623945"/>
          </a:xfrm>
          <a:prstGeom prst="rect">
            <a:avLst/>
          </a:prstGeom>
        </p:spPr>
      </p:pic>
      <p:sp>
        <p:nvSpPr>
          <p:cNvPr id="28" name="Text Placeholder 2">
            <a:extLst>
              <a:ext uri="{FF2B5EF4-FFF2-40B4-BE49-F238E27FC236}">
                <a16:creationId xmlns:a16="http://schemas.microsoft.com/office/drawing/2014/main" id="{0BAFA5AC-215B-3841-96C1-5949DA8341F2}"/>
              </a:ext>
            </a:extLst>
          </p:cNvPr>
          <p:cNvSpPr>
            <a:spLocks noGrp="1"/>
          </p:cNvSpPr>
          <p:nvPr>
            <p:ph type="body" idx="1" hasCustomPrompt="1"/>
          </p:nvPr>
        </p:nvSpPr>
        <p:spPr>
          <a:xfrm>
            <a:off x="342900" y="4587041"/>
            <a:ext cx="5570538" cy="276999"/>
          </a:xfrm>
        </p:spPr>
        <p:txBody>
          <a:bodyPr wrap="square" tIns="0" anchor="t">
            <a:spAutoFit/>
          </a:bodyPr>
          <a:lstStyle>
            <a:lvl1pPr marL="0" indent="0">
              <a:lnSpc>
                <a:spcPct val="90000"/>
              </a:lnSpc>
              <a:spcBef>
                <a:spcPts val="0"/>
              </a:spcBef>
              <a:buNone/>
              <a:defRPr lang="en-US" sz="2000" b="0" i="0" kern="1200" cap="none" baseline="0" dirty="0">
                <a:solidFill>
                  <a:schemeClr val="accent1">
                    <a:lumMod val="20000"/>
                    <a:lumOff val="80000"/>
                  </a:schemeClr>
                </a:solidFill>
                <a:latin typeface="Barlow" pitchFamily="2" charset="77"/>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457200" rtl="0" eaLnBrk="1" latinLnBrk="0" hangingPunct="1">
              <a:spcBef>
                <a:spcPct val="20000"/>
              </a:spcBef>
              <a:buClr>
                <a:schemeClr val="bg2"/>
              </a:buClr>
              <a:buSzPct val="65000"/>
              <a:buFont typeface="Barlow"/>
              <a:buNone/>
            </a:pPr>
            <a:r>
              <a:rPr lang="en-US" dirty="0"/>
              <a:t>Click to Add Presenter/Subheading</a:t>
            </a:r>
          </a:p>
        </p:txBody>
      </p:sp>
      <p:sp>
        <p:nvSpPr>
          <p:cNvPr id="29" name="Text Placeholder 6">
            <a:extLst>
              <a:ext uri="{FF2B5EF4-FFF2-40B4-BE49-F238E27FC236}">
                <a16:creationId xmlns:a16="http://schemas.microsoft.com/office/drawing/2014/main" id="{07DA987C-20E5-6645-A0B0-F16877035E4C}"/>
              </a:ext>
            </a:extLst>
          </p:cNvPr>
          <p:cNvSpPr>
            <a:spLocks noGrp="1"/>
          </p:cNvSpPr>
          <p:nvPr>
            <p:ph type="body" sz="quarter" idx="12" hasCustomPrompt="1"/>
          </p:nvPr>
        </p:nvSpPr>
        <p:spPr>
          <a:xfrm>
            <a:off x="342900" y="3824707"/>
            <a:ext cx="5570538" cy="664797"/>
          </a:xfrm>
          <a:prstGeom prst="rect">
            <a:avLst/>
          </a:prstGeom>
        </p:spPr>
        <p:txBody>
          <a:bodyPr wrap="square" lIns="0" tIns="0" rIns="0" bIns="0" anchor="b">
            <a:spAutoFit/>
          </a:bodyPr>
          <a:lstStyle>
            <a:lvl1pPr marL="0" indent="0">
              <a:lnSpc>
                <a:spcPct val="90000"/>
              </a:lnSpc>
              <a:buNone/>
              <a:defRPr lang="en-US" sz="4800" b="0" i="0" kern="1200" baseline="0" dirty="0">
                <a:solidFill>
                  <a:schemeClr val="bg1"/>
                </a:solidFill>
                <a:latin typeface="Barlow" pitchFamily="2" charset="77"/>
                <a:ea typeface="+mj-ea"/>
                <a:cs typeface="+mj-cs"/>
              </a:defRPr>
            </a:lvl1pPr>
          </a:lstStyle>
          <a:p>
            <a:pPr marL="0" lvl="0" indent="0" algn="l" defTabSz="457200" rtl="0" eaLnBrk="1" latinLnBrk="0" hangingPunct="1">
              <a:spcBef>
                <a:spcPts val="1000"/>
              </a:spcBef>
              <a:buClr>
                <a:schemeClr val="bg2"/>
              </a:buClr>
              <a:buSzPct val="75000"/>
              <a:buFont typeface="Barlow"/>
              <a:buNone/>
            </a:pPr>
            <a:r>
              <a:rPr lang="en-US" dirty="0"/>
              <a:t>Click to Edit</a:t>
            </a:r>
          </a:p>
        </p:txBody>
      </p:sp>
      <p:sp>
        <p:nvSpPr>
          <p:cNvPr id="30" name="Rectangle 29">
            <a:extLst>
              <a:ext uri="{FF2B5EF4-FFF2-40B4-BE49-F238E27FC236}">
                <a16:creationId xmlns:a16="http://schemas.microsoft.com/office/drawing/2014/main" id="{C11C654B-FE14-FB45-8249-7D9D92995BA2}"/>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084A994-876E-774C-A507-104A2FF008FC}"/>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14" name="Slide Number Placeholder 3">
            <a:extLst>
              <a:ext uri="{FF2B5EF4-FFF2-40B4-BE49-F238E27FC236}">
                <a16:creationId xmlns:a16="http://schemas.microsoft.com/office/drawing/2014/main" id="{DFC1328E-D267-9B45-9570-96B12FEA03CE}"/>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5" name="Date Placeholder 3">
            <a:extLst>
              <a:ext uri="{FF2B5EF4-FFF2-40B4-BE49-F238E27FC236}">
                <a16:creationId xmlns:a16="http://schemas.microsoft.com/office/drawing/2014/main" id="{EA1B3B0B-FCA0-194C-BBF9-5976E204053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280981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096000" y="1066800"/>
            <a:ext cx="6096000" cy="2484812"/>
          </a:xfrm>
          <a:solidFill>
            <a:schemeClr val="accent5">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endParaRPr lang="en-US" dirty="0"/>
          </a:p>
        </p:txBody>
      </p:sp>
      <p:sp>
        <p:nvSpPr>
          <p:cNvPr id="6" name="Content Placeholder 2"/>
          <p:cNvSpPr>
            <a:spLocks noGrp="1"/>
          </p:cNvSpPr>
          <p:nvPr>
            <p:ph idx="10"/>
          </p:nvPr>
        </p:nvSpPr>
        <p:spPr>
          <a:xfrm>
            <a:off x="0" y="1066800"/>
            <a:ext cx="6095999" cy="2484812"/>
          </a:xfrm>
          <a:solidFill>
            <a:schemeClr val="accent2">
              <a:alpha val="60000"/>
            </a:schemeClr>
          </a:solidFill>
        </p:spPr>
        <p:txBody>
          <a:bodyPr lIns="347472" tIns="91440" rIns="320040" bIns="91440"/>
          <a:lstStyle>
            <a:lvl1pPr>
              <a:buClr>
                <a:schemeClr val="bg1"/>
              </a:buCl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1"/>
          </p:nvPr>
        </p:nvSpPr>
        <p:spPr>
          <a:xfrm>
            <a:off x="6096000" y="3551612"/>
            <a:ext cx="6096000" cy="2430088"/>
          </a:xfrm>
          <a:solidFill>
            <a:schemeClr val="accent1">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endParaRPr lang="en-US" dirty="0"/>
          </a:p>
        </p:txBody>
      </p:sp>
      <p:sp>
        <p:nvSpPr>
          <p:cNvPr id="12" name="Content Placeholder 2"/>
          <p:cNvSpPr>
            <a:spLocks noGrp="1"/>
          </p:cNvSpPr>
          <p:nvPr>
            <p:ph idx="12"/>
          </p:nvPr>
        </p:nvSpPr>
        <p:spPr>
          <a:xfrm>
            <a:off x="1" y="3551612"/>
            <a:ext cx="6095998" cy="2430088"/>
          </a:xfrm>
          <a:solidFill>
            <a:schemeClr val="accent4">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endParaRPr lang="en-US" dirty="0"/>
          </a:p>
        </p:txBody>
      </p:sp>
      <p:sp>
        <p:nvSpPr>
          <p:cNvPr id="18" name="Title 5">
            <a:extLst>
              <a:ext uri="{FF2B5EF4-FFF2-40B4-BE49-F238E27FC236}">
                <a16:creationId xmlns:a16="http://schemas.microsoft.com/office/drawing/2014/main" id="{78A798C7-B50B-7E4B-8914-EB9EDEF6267F}"/>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10" name="Footer Placeholder 1">
            <a:extLst>
              <a:ext uri="{FF2B5EF4-FFF2-40B4-BE49-F238E27FC236}">
                <a16:creationId xmlns:a16="http://schemas.microsoft.com/office/drawing/2014/main" id="{234AD3D5-18D6-D040-A654-F65E86628A9A}"/>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13" name="Slide Number Placeholder 3">
            <a:extLst>
              <a:ext uri="{FF2B5EF4-FFF2-40B4-BE49-F238E27FC236}">
                <a16:creationId xmlns:a16="http://schemas.microsoft.com/office/drawing/2014/main" id="{18A8F755-7B54-D848-9B7D-B559785B80B0}"/>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4" name="Date Placeholder 3">
            <a:extLst>
              <a:ext uri="{FF2B5EF4-FFF2-40B4-BE49-F238E27FC236}">
                <a16:creationId xmlns:a16="http://schemas.microsoft.com/office/drawing/2014/main" id="{4DF077A6-9EEC-3748-B39E-00D917E612A9}"/>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235673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7" name="Content Placeholder 2"/>
          <p:cNvSpPr>
            <a:spLocks noGrp="1"/>
          </p:cNvSpPr>
          <p:nvPr>
            <p:ph idx="11"/>
          </p:nvPr>
        </p:nvSpPr>
        <p:spPr>
          <a:xfrm>
            <a:off x="0" y="1066799"/>
            <a:ext cx="12192000" cy="2446021"/>
          </a:xfrm>
          <a:solidFill>
            <a:schemeClr val="accent2">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endParaRPr lang="en-US" dirty="0"/>
          </a:p>
        </p:txBody>
      </p:sp>
      <p:sp>
        <p:nvSpPr>
          <p:cNvPr id="8" name="Content Placeholder 2"/>
          <p:cNvSpPr>
            <a:spLocks noGrp="1"/>
          </p:cNvSpPr>
          <p:nvPr>
            <p:ph idx="12"/>
          </p:nvPr>
        </p:nvSpPr>
        <p:spPr>
          <a:xfrm>
            <a:off x="0" y="3535679"/>
            <a:ext cx="12192000" cy="2446021"/>
          </a:xfrm>
          <a:solidFill>
            <a:schemeClr val="accent2">
              <a:alpha val="4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endParaRPr lang="en-US" dirty="0"/>
          </a:p>
        </p:txBody>
      </p:sp>
      <p:sp>
        <p:nvSpPr>
          <p:cNvPr id="15" name="Title 5">
            <a:extLst>
              <a:ext uri="{FF2B5EF4-FFF2-40B4-BE49-F238E27FC236}">
                <a16:creationId xmlns:a16="http://schemas.microsoft.com/office/drawing/2014/main" id="{B13E02D9-AA64-7F4B-9F85-4DB537B8E56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9" name="Footer Placeholder 1">
            <a:extLst>
              <a:ext uri="{FF2B5EF4-FFF2-40B4-BE49-F238E27FC236}">
                <a16:creationId xmlns:a16="http://schemas.microsoft.com/office/drawing/2014/main" id="{615B190D-9285-0047-8C80-F9E18787FE5C}"/>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10" name="Slide Number Placeholder 3">
            <a:extLst>
              <a:ext uri="{FF2B5EF4-FFF2-40B4-BE49-F238E27FC236}">
                <a16:creationId xmlns:a16="http://schemas.microsoft.com/office/drawing/2014/main" id="{DF4C8765-5BC8-5542-8BF7-0C865A99B5BF}"/>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1" name="Date Placeholder 3">
            <a:extLst>
              <a:ext uri="{FF2B5EF4-FFF2-40B4-BE49-F238E27FC236}">
                <a16:creationId xmlns:a16="http://schemas.microsoft.com/office/drawing/2014/main" id="{10C2A9EF-25B2-C04E-B939-044FC317B587}"/>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245809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Picture Over Text">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342900" y="3429000"/>
            <a:ext cx="11506200" cy="3019257"/>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dirty="0"/>
              <a:t>Click to add picture</a:t>
            </a:r>
          </a:p>
        </p:txBody>
      </p:sp>
      <p:sp>
        <p:nvSpPr>
          <p:cNvPr id="7" name="Content Placeholder 2"/>
          <p:cNvSpPr>
            <a:spLocks noGrp="1"/>
          </p:cNvSpPr>
          <p:nvPr>
            <p:ph idx="12"/>
          </p:nvPr>
        </p:nvSpPr>
        <p:spPr>
          <a:xfrm>
            <a:off x="342900" y="848865"/>
            <a:ext cx="11493500" cy="23622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5">
            <a:extLst>
              <a:ext uri="{FF2B5EF4-FFF2-40B4-BE49-F238E27FC236}">
                <a16:creationId xmlns:a16="http://schemas.microsoft.com/office/drawing/2014/main" id="{FA2F562D-A32C-6B44-84CA-2D09B48AB4F5}"/>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19" name="Rectangle 18">
            <a:extLst>
              <a:ext uri="{FF2B5EF4-FFF2-40B4-BE49-F238E27FC236}">
                <a16:creationId xmlns:a16="http://schemas.microsoft.com/office/drawing/2014/main" id="{482C71B4-8300-B749-8448-1134D9BB0850}"/>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9" name="Footer Placeholder 1">
            <a:extLst>
              <a:ext uri="{FF2B5EF4-FFF2-40B4-BE49-F238E27FC236}">
                <a16:creationId xmlns:a16="http://schemas.microsoft.com/office/drawing/2014/main" id="{F914E7D0-2864-364E-83FE-A1C7E1F7D64B}"/>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10" name="Slide Number Placeholder 3">
            <a:extLst>
              <a:ext uri="{FF2B5EF4-FFF2-40B4-BE49-F238E27FC236}">
                <a16:creationId xmlns:a16="http://schemas.microsoft.com/office/drawing/2014/main" id="{68006D7E-C908-C143-8086-84A0E9A1B342}"/>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2" name="Date Placeholder 3">
            <a:extLst>
              <a:ext uri="{FF2B5EF4-FFF2-40B4-BE49-F238E27FC236}">
                <a16:creationId xmlns:a16="http://schemas.microsoft.com/office/drawing/2014/main" id="{7F41950E-6ACF-9441-A5ED-3CB399B47BFB}"/>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293735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ext Over Picture">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0" y="0"/>
            <a:ext cx="12192000" cy="6858000"/>
          </a:xfrm>
          <a:prstGeom prst="rect">
            <a:avLst/>
          </a:prstGeom>
          <a:solidFill>
            <a:schemeClr val="bg2"/>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dirty="0"/>
              <a:t>Click to add picture</a:t>
            </a:r>
          </a:p>
        </p:txBody>
      </p:sp>
      <p:sp>
        <p:nvSpPr>
          <p:cNvPr id="2" name="Rectangle 1">
            <a:extLst>
              <a:ext uri="{FF2B5EF4-FFF2-40B4-BE49-F238E27FC236}">
                <a16:creationId xmlns:a16="http://schemas.microsoft.com/office/drawing/2014/main" id="{6F054765-79F3-BD4C-8B31-6F350DF7D843}"/>
              </a:ext>
            </a:extLst>
          </p:cNvPr>
          <p:cNvSpPr/>
          <p:nvPr userDrawn="1"/>
        </p:nvSpPr>
        <p:spPr>
          <a:xfrm>
            <a:off x="0" y="0"/>
            <a:ext cx="6269038" cy="6858000"/>
          </a:xfrm>
          <a:prstGeom prst="rect">
            <a:avLst/>
          </a:prstGeom>
          <a:gradFill flip="none" rotWithShape="1">
            <a:gsLst>
              <a:gs pos="14000">
                <a:schemeClr val="bg2">
                  <a:lumMod val="75000"/>
                  <a:alpha val="0"/>
                </a:schemeClr>
              </a:gs>
              <a:gs pos="99000">
                <a:schemeClr val="bg2">
                  <a:lumMod val="75000"/>
                </a:schemeClr>
              </a:gs>
            </a:gsLst>
            <a:lin ang="108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Barlow" pitchFamily="2" charset="77"/>
            </a:endParaRPr>
          </a:p>
        </p:txBody>
      </p:sp>
      <p:sp>
        <p:nvSpPr>
          <p:cNvPr id="7" name="Content Placeholder 2"/>
          <p:cNvSpPr>
            <a:spLocks noGrp="1"/>
          </p:cNvSpPr>
          <p:nvPr>
            <p:ph idx="12"/>
          </p:nvPr>
        </p:nvSpPr>
        <p:spPr>
          <a:xfrm>
            <a:off x="355600" y="1066800"/>
            <a:ext cx="5557838" cy="4914900"/>
          </a:xfrm>
        </p:spPr>
        <p:txBody>
          <a:bodyPr lIns="0" tIns="0" rIns="0" bIns="0"/>
          <a:lstStyle>
            <a:lvl1pPr>
              <a:buClr>
                <a:schemeClr val="bg1"/>
              </a:buClr>
              <a:defRPr>
                <a:solidFill>
                  <a:schemeClr val="bg1"/>
                </a:solidFill>
              </a:defRPr>
            </a:lvl1pPr>
            <a:lvl2pPr marL="457200" indent="-228600" algn="l" defTabSz="457200" rtl="0" eaLnBrk="1" latinLnBrk="0" hangingPunct="1">
              <a:spcBef>
                <a:spcPct val="20000"/>
              </a:spcBef>
              <a:buClr>
                <a:schemeClr val="bg1"/>
              </a:buClr>
              <a:buFont typeface="Wingdings" charset="2"/>
              <a:buChar char="§"/>
              <a:defRPr>
                <a:solidFill>
                  <a:schemeClr val="bg1"/>
                </a:solidFill>
              </a:defRPr>
            </a:lvl2pPr>
            <a:lvl3pPr marL="6858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3pPr>
            <a:lvl4pPr marL="9144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4pPr>
            <a:lvl5pPr marL="11430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DF640E59-837A-434C-B9C3-E7075581B0C9}"/>
              </a:ext>
            </a:extLst>
          </p:cNvPr>
          <p:cNvPicPr>
            <a:picLocks noChangeAspect="1"/>
          </p:cNvPicPr>
          <p:nvPr userDrawn="1"/>
        </p:nvPicPr>
        <p:blipFill>
          <a:blip r:embed="rId4" cstate="screen">
            <a:biLevel thresh="25000"/>
            <a:extLst>
              <a:ext uri="{28A0092B-C50C-407E-A947-70E740481C1C}">
                <a14:useLocalDpi xmlns:a14="http://schemas.microsoft.com/office/drawing/2010/main"/>
              </a:ext>
            </a:extLst>
          </a:blip>
          <a:stretch>
            <a:fillRect/>
          </a:stretch>
        </p:blipFill>
        <p:spPr>
          <a:xfrm>
            <a:off x="10918098" y="293715"/>
            <a:ext cx="994800" cy="398355"/>
          </a:xfrm>
          <a:prstGeom prst="rect">
            <a:avLst/>
          </a:prstGeom>
          <a:noFill/>
          <a:ln>
            <a:noFill/>
          </a:ln>
        </p:spPr>
      </p:pic>
      <p:sp>
        <p:nvSpPr>
          <p:cNvPr id="16" name="Title 5">
            <a:extLst>
              <a:ext uri="{FF2B5EF4-FFF2-40B4-BE49-F238E27FC236}">
                <a16:creationId xmlns:a16="http://schemas.microsoft.com/office/drawing/2014/main" id="{0D7429E9-FB43-D949-ACA6-25803ED7534D}"/>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bg1"/>
                </a:solidFill>
                <a:latin typeface="Barlow" pitchFamily="2" charset="77"/>
                <a:ea typeface="+mj-ea"/>
                <a:cs typeface="+mj-cs"/>
              </a:defRPr>
            </a:lvl1pPr>
          </a:lstStyle>
          <a:p>
            <a:pPr lvl="0"/>
            <a:r>
              <a:rPr lang="en-US" dirty="0"/>
              <a:t>Click to Edit</a:t>
            </a:r>
          </a:p>
        </p:txBody>
      </p:sp>
      <p:sp>
        <p:nvSpPr>
          <p:cNvPr id="22" name="Rectangle 21">
            <a:extLst>
              <a:ext uri="{FF2B5EF4-FFF2-40B4-BE49-F238E27FC236}">
                <a16:creationId xmlns:a16="http://schemas.microsoft.com/office/drawing/2014/main" id="{BA19C77D-4271-1C4A-B30D-0BADC6B1D6C2}"/>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37821145-20AC-0C4C-A501-27AAE22BDB9D}"/>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14" name="Slide Number Placeholder 3">
            <a:extLst>
              <a:ext uri="{FF2B5EF4-FFF2-40B4-BE49-F238E27FC236}">
                <a16:creationId xmlns:a16="http://schemas.microsoft.com/office/drawing/2014/main" id="{54CD3510-ED56-294C-82DB-C5EB3C0EBE79}"/>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5" name="Date Placeholder 3">
            <a:extLst>
              <a:ext uri="{FF2B5EF4-FFF2-40B4-BE49-F238E27FC236}">
                <a16:creationId xmlns:a16="http://schemas.microsoft.com/office/drawing/2014/main" id="{8892E4C3-EB3F-184E-B988-AF55362F3553}"/>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3069820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6EEBE8-797C-CF45-BCEA-46B6F8BDF2A6}"/>
              </a:ext>
            </a:extLst>
          </p:cNvPr>
          <p:cNvSpPr txBox="1"/>
          <p:nvPr userDrawn="1"/>
        </p:nvSpPr>
        <p:spPr>
          <a:xfrm>
            <a:off x="23045738" y="1928813"/>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dirty="0">
              <a:solidFill>
                <a:srgbClr val="000000"/>
              </a:solidFill>
            </a:endParaRPr>
          </a:p>
        </p:txBody>
      </p:sp>
      <p:pic>
        <p:nvPicPr>
          <p:cNvPr id="21" name="Graphic 20">
            <a:extLst>
              <a:ext uri="{FF2B5EF4-FFF2-40B4-BE49-F238E27FC236}">
                <a16:creationId xmlns:a16="http://schemas.microsoft.com/office/drawing/2014/main" id="{8AC56CD1-FBEE-0E42-B197-B760B74435A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983" t="31368" r="520" b="18339"/>
          <a:stretch/>
        </p:blipFill>
        <p:spPr>
          <a:xfrm>
            <a:off x="0" y="-5203"/>
            <a:ext cx="12192000" cy="6863204"/>
          </a:xfrm>
          <a:prstGeom prst="rect">
            <a:avLst/>
          </a:prstGeom>
        </p:spPr>
      </p:pic>
      <p:sp>
        <p:nvSpPr>
          <p:cNvPr id="22" name="Rectangle 21">
            <a:extLst>
              <a:ext uri="{FF2B5EF4-FFF2-40B4-BE49-F238E27FC236}">
                <a16:creationId xmlns:a16="http://schemas.microsoft.com/office/drawing/2014/main" id="{8364CBD1-C300-DD47-9E62-DB8A672B2069}"/>
              </a:ext>
            </a:extLst>
          </p:cNvPr>
          <p:cNvSpPr/>
          <p:nvPr userDrawn="1"/>
        </p:nvSpPr>
        <p:spPr>
          <a:xfrm>
            <a:off x="0" y="-5204"/>
            <a:ext cx="6095999" cy="6863204"/>
          </a:xfrm>
          <a:prstGeom prst="rect">
            <a:avLst/>
          </a:prstGeom>
          <a:gradFill>
            <a:gsLst>
              <a:gs pos="0">
                <a:schemeClr val="bg1">
                  <a:alpha val="0"/>
                </a:schemeClr>
              </a:gs>
              <a:gs pos="100000">
                <a:schemeClr val="bg1">
                  <a:alpha val="50000"/>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1BC8680-FDB5-4F4B-8DFD-CE546990D5D4}"/>
              </a:ext>
            </a:extLst>
          </p:cNvPr>
          <p:cNvSpPr txBox="1"/>
          <p:nvPr userDrawn="1"/>
        </p:nvSpPr>
        <p:spPr>
          <a:xfrm>
            <a:off x="9300117" y="412595"/>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dirty="0">
              <a:solidFill>
                <a:srgbClr val="000000"/>
              </a:solidFill>
              <a:latin typeface="Barlow" pitchFamily="2" charset="77"/>
            </a:endParaRPr>
          </a:p>
        </p:txBody>
      </p:sp>
      <p:pic>
        <p:nvPicPr>
          <p:cNvPr id="24" name="Picture 16">
            <a:extLst>
              <a:ext uri="{FF2B5EF4-FFF2-40B4-BE49-F238E27FC236}">
                <a16:creationId xmlns:a16="http://schemas.microsoft.com/office/drawing/2014/main" id="{38DD1F27-AFE8-9E47-9C20-1F88A4CD777E}"/>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347472" y="412047"/>
            <a:ext cx="1546299" cy="623945"/>
          </a:xfrm>
          <a:prstGeom prst="rect">
            <a:avLst/>
          </a:prstGeom>
        </p:spPr>
      </p:pic>
      <p:sp>
        <p:nvSpPr>
          <p:cNvPr id="25" name="Text Placeholder 8">
            <a:extLst>
              <a:ext uri="{FF2B5EF4-FFF2-40B4-BE49-F238E27FC236}">
                <a16:creationId xmlns:a16="http://schemas.microsoft.com/office/drawing/2014/main" id="{846AB6BC-FF23-D64E-A9A3-50A9B18219C9}"/>
              </a:ext>
            </a:extLst>
          </p:cNvPr>
          <p:cNvSpPr>
            <a:spLocks noGrp="1"/>
          </p:cNvSpPr>
          <p:nvPr>
            <p:ph type="body" sz="quarter" idx="13" hasCustomPrompt="1"/>
          </p:nvPr>
        </p:nvSpPr>
        <p:spPr>
          <a:xfrm>
            <a:off x="347472" y="4590288"/>
            <a:ext cx="5565966" cy="246221"/>
          </a:xfrm>
          <a:prstGeom prst="rect">
            <a:avLst/>
          </a:prstGeom>
        </p:spPr>
        <p:txBody>
          <a:bodyPr wrap="square" lIns="0" tIns="0" rIns="0" bIns="0" anchor="t" anchorCtr="0">
            <a:spAutoFit/>
          </a:bodyPr>
          <a:lstStyle>
            <a:lvl1pPr marL="342900" indent="-342900">
              <a:spcBef>
                <a:spcPts val="0"/>
              </a:spcBef>
              <a:buNone/>
              <a:defRPr lang="en-US" sz="2000" b="0" i="0" kern="1200" cap="none" baseline="0" dirty="0" smtClean="0">
                <a:solidFill>
                  <a:schemeClr val="accent2"/>
                </a:solidFill>
                <a:latin typeface="Barlow" pitchFamily="2" charset="77"/>
                <a:ea typeface="+mn-ea"/>
                <a:cs typeface="+mn-cs"/>
              </a:defRPr>
            </a:lvl1pPr>
            <a:lvl2pPr marL="0" indent="0">
              <a:buFont typeface="Arial" panose="020B0604020202020204" pitchFamily="34" charset="0"/>
              <a:buNone/>
              <a:defRPr lang="en-US" sz="1500" i="1" kern="1200" dirty="0" smtClean="0">
                <a:solidFill>
                  <a:schemeClr val="accent2">
                    <a:lumMod val="10000"/>
                    <a:lumOff val="90000"/>
                  </a:schemeClr>
                </a:solidFill>
                <a:latin typeface="+mn-lt"/>
                <a:ea typeface="+mn-ea"/>
                <a:cs typeface="+mn-cs"/>
              </a:defRPr>
            </a:lvl2pPr>
          </a:lstStyle>
          <a:p>
            <a:pPr marL="0" lvl="0" indent="0" algn="l" defTabSz="457200" rtl="0" eaLnBrk="1" latinLnBrk="0" hangingPunct="1">
              <a:spcBef>
                <a:spcPct val="20000"/>
              </a:spcBef>
            </a:pPr>
            <a:r>
              <a:rPr lang="en-US" dirty="0"/>
              <a:t>Click To Add Presenter/Subheading</a:t>
            </a:r>
          </a:p>
        </p:txBody>
      </p:sp>
      <p:sp>
        <p:nvSpPr>
          <p:cNvPr id="26" name="Title Placeholder 2">
            <a:extLst>
              <a:ext uri="{FF2B5EF4-FFF2-40B4-BE49-F238E27FC236}">
                <a16:creationId xmlns:a16="http://schemas.microsoft.com/office/drawing/2014/main" id="{D37A55A4-1BD2-674A-9626-60AB1AEE3D5B}"/>
              </a:ext>
            </a:extLst>
          </p:cNvPr>
          <p:cNvSpPr>
            <a:spLocks noGrp="1"/>
          </p:cNvSpPr>
          <p:nvPr>
            <p:ph type="title" hasCustomPrompt="1"/>
          </p:nvPr>
        </p:nvSpPr>
        <p:spPr>
          <a:xfrm>
            <a:off x="347472" y="3827812"/>
            <a:ext cx="5565966" cy="664797"/>
          </a:xfrm>
          <a:prstGeom prst="rect">
            <a:avLst/>
          </a:prstGeom>
          <a:noFill/>
        </p:spPr>
        <p:txBody>
          <a:bodyPr vert="horz" wrap="square" lIns="0" tIns="0" rIns="0" bIns="0" rtlCol="0" anchor="b">
            <a:spAutoFit/>
          </a:bodyPr>
          <a:lstStyle>
            <a:lvl1pPr>
              <a:lnSpc>
                <a:spcPct val="90000"/>
              </a:lnSpc>
              <a:spcBef>
                <a:spcPts val="0"/>
              </a:spcBef>
              <a:defRPr lang="en-US" sz="4800" i="0" dirty="0">
                <a:solidFill>
                  <a:schemeClr val="tx2"/>
                </a:solidFill>
              </a:defRPr>
            </a:lvl1pPr>
          </a:lstStyle>
          <a:p>
            <a:pPr lvl="0">
              <a:spcBef>
                <a:spcPts val="1000"/>
              </a:spcBef>
              <a:buClr>
                <a:schemeClr val="bg2"/>
              </a:buClr>
              <a:buSzPct val="75000"/>
              <a:buFont typeface="Barlow"/>
            </a:pPr>
            <a:r>
              <a:rPr lang="en-US" dirty="0"/>
              <a:t>Click to Edit</a:t>
            </a:r>
          </a:p>
        </p:txBody>
      </p:sp>
      <p:sp>
        <p:nvSpPr>
          <p:cNvPr id="27" name="Rectangle 26">
            <a:extLst>
              <a:ext uri="{FF2B5EF4-FFF2-40B4-BE49-F238E27FC236}">
                <a16:creationId xmlns:a16="http://schemas.microsoft.com/office/drawing/2014/main" id="{544C4FA3-E45E-424A-9BD3-1455471E946D}"/>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A06C9D6-1966-FF45-88E4-859637CF1FF0}"/>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14" name="Slide Number Placeholder 3">
            <a:extLst>
              <a:ext uri="{FF2B5EF4-FFF2-40B4-BE49-F238E27FC236}">
                <a16:creationId xmlns:a16="http://schemas.microsoft.com/office/drawing/2014/main" id="{348A6DA5-3CBE-2540-889B-02D2E0478F93}"/>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5" name="Date Placeholder 3">
            <a:extLst>
              <a:ext uri="{FF2B5EF4-FFF2-40B4-BE49-F238E27FC236}">
                <a16:creationId xmlns:a16="http://schemas.microsoft.com/office/drawing/2014/main" id="{76272179-8E7E-FC4E-9269-CB6734C0C57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401708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066800"/>
            <a:ext cx="10274300" cy="4914900"/>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dirty="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39607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w/ Subhea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321671"/>
            <a:ext cx="10274300" cy="5135835"/>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dirty="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
        <p:nvSpPr>
          <p:cNvPr id="4" name="Text Placeholder 3">
            <a:extLst>
              <a:ext uri="{FF2B5EF4-FFF2-40B4-BE49-F238E27FC236}">
                <a16:creationId xmlns:a16="http://schemas.microsoft.com/office/drawing/2014/main" id="{E24C085C-4819-6148-88EB-7F81217A7C06}"/>
              </a:ext>
            </a:extLst>
          </p:cNvPr>
          <p:cNvSpPr>
            <a:spLocks noGrp="1"/>
          </p:cNvSpPr>
          <p:nvPr>
            <p:ph type="body" sz="quarter" idx="10" hasCustomPrompt="1"/>
          </p:nvPr>
        </p:nvSpPr>
        <p:spPr>
          <a:xfrm>
            <a:off x="355600" y="845969"/>
            <a:ext cx="1732847" cy="320088"/>
          </a:xfrm>
        </p:spPr>
        <p:txBody>
          <a:bodyPr wrap="none" lIns="0" tIns="0" rIns="0" bIns="0" anchor="t" anchorCtr="0">
            <a:spAutoFit/>
          </a:bodyPr>
          <a:lstStyle>
            <a:lvl1pPr marL="0" indent="0">
              <a:spcBef>
                <a:spcPts val="0"/>
              </a:spcBef>
              <a:buNone/>
              <a:defRPr lang="en-US" dirty="0">
                <a:solidFill>
                  <a:schemeClr val="tx2"/>
                </a:solidFill>
                <a:latin typeface="+mn-lt"/>
              </a:defRPr>
            </a:lvl1pPr>
          </a:lstStyle>
          <a:p>
            <a:pPr marL="0" lvl="0" defTabSz="914400"/>
            <a:r>
              <a:rPr lang="en-US" sz="2600" dirty="0">
                <a:solidFill>
                  <a:schemeClr val="tx2"/>
                </a:solidFill>
              </a:rPr>
              <a:t>Click to Edit</a:t>
            </a:r>
          </a:p>
        </p:txBody>
      </p:sp>
    </p:spTree>
    <p:extLst>
      <p:ext uri="{BB962C8B-B14F-4D97-AF65-F5344CB8AC3E}">
        <p14:creationId xmlns:p14="http://schemas.microsoft.com/office/powerpoint/2010/main" val="1402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55601" y="1066800"/>
            <a:ext cx="5558367"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0"/>
          </p:nvPr>
        </p:nvSpPr>
        <p:spPr>
          <a:xfrm>
            <a:off x="6269567" y="1066800"/>
            <a:ext cx="5558367" cy="4929447"/>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9102E25B-9495-E746-87BD-2882D0AE3EEB}"/>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itle 5">
            <a:extLst>
              <a:ext uri="{FF2B5EF4-FFF2-40B4-BE49-F238E27FC236}">
                <a16:creationId xmlns:a16="http://schemas.microsoft.com/office/drawing/2014/main" id="{FF28FBB9-7356-1749-AF1D-0D25B97BE04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9" name="Footer Placeholder 1">
            <a:extLst>
              <a:ext uri="{FF2B5EF4-FFF2-40B4-BE49-F238E27FC236}">
                <a16:creationId xmlns:a16="http://schemas.microsoft.com/office/drawing/2014/main" id="{0B683E68-D08B-CC45-A7FB-13081272693E}"/>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11" name="Slide Number Placeholder 3">
            <a:extLst>
              <a:ext uri="{FF2B5EF4-FFF2-40B4-BE49-F238E27FC236}">
                <a16:creationId xmlns:a16="http://schemas.microsoft.com/office/drawing/2014/main" id="{CD766B48-3BA7-6649-8D35-3B23439CA213}"/>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2" name="Date Placeholder 3">
            <a:extLst>
              <a:ext uri="{FF2B5EF4-FFF2-40B4-BE49-F238E27FC236}">
                <a16:creationId xmlns:a16="http://schemas.microsoft.com/office/drawing/2014/main" id="{412F0BCD-3D7D-A74A-A0E2-7C6BAF1E6C6F}"/>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228009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ig Messag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69D9013-ECCC-D041-8602-ADF58DA80D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19678" y="236303"/>
            <a:ext cx="991639" cy="398355"/>
          </a:xfrm>
          <a:prstGeom prst="rect">
            <a:avLst/>
          </a:prstGeom>
          <a:noFill/>
          <a:ln>
            <a:noFill/>
          </a:ln>
        </p:spPr>
      </p:pic>
      <p:pic>
        <p:nvPicPr>
          <p:cNvPr id="11" name="Graphic 10">
            <a:extLst>
              <a:ext uri="{FF2B5EF4-FFF2-40B4-BE49-F238E27FC236}">
                <a16:creationId xmlns:a16="http://schemas.microsoft.com/office/drawing/2014/main" id="{604FFAC6-68F2-994E-B91C-5DC76B0751D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3018" t="28668" r="14255" b="26986"/>
          <a:stretch/>
        </p:blipFill>
        <p:spPr>
          <a:xfrm>
            <a:off x="0" y="0"/>
            <a:ext cx="12192000" cy="6858000"/>
          </a:xfrm>
          <a:prstGeom prst="rect">
            <a:avLst/>
          </a:prstGeom>
        </p:spPr>
      </p:pic>
      <p:sp>
        <p:nvSpPr>
          <p:cNvPr id="7" name="Content Placeholder 2"/>
          <p:cNvSpPr>
            <a:spLocks noGrp="1"/>
          </p:cNvSpPr>
          <p:nvPr>
            <p:ph idx="1" hasCustomPrompt="1"/>
          </p:nvPr>
        </p:nvSpPr>
        <p:spPr>
          <a:xfrm>
            <a:off x="355601" y="787400"/>
            <a:ext cx="5557837" cy="5585437"/>
          </a:xfrm>
        </p:spPr>
        <p:txBody>
          <a:bodyPr lIns="0" tIns="0" rIns="0" bIns="0" anchor="ctr">
            <a:normAutofit/>
          </a:bodyPr>
          <a:lstStyle>
            <a:lvl1pPr marL="0" indent="0">
              <a:lnSpc>
                <a:spcPct val="90000"/>
              </a:lnSpc>
              <a:buNone/>
              <a:defRPr sz="4800">
                <a:solidFill>
                  <a:schemeClr val="tx2"/>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dirty="0"/>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dirty="0">
              <a:solidFill>
                <a:srgbClr val="000000"/>
              </a:solidFill>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0" name="Footer Placeholder 1">
            <a:extLst>
              <a:ext uri="{FF2B5EF4-FFF2-40B4-BE49-F238E27FC236}">
                <a16:creationId xmlns:a16="http://schemas.microsoft.com/office/drawing/2014/main" id="{E8372402-BBA1-394F-9C25-A9009A3E6AD9}"/>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12" name="Slide Number Placeholder 3">
            <a:extLst>
              <a:ext uri="{FF2B5EF4-FFF2-40B4-BE49-F238E27FC236}">
                <a16:creationId xmlns:a16="http://schemas.microsoft.com/office/drawing/2014/main" id="{0BF7B18B-3452-454A-A1E1-F192457184C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5" name="Date Placeholder 3">
            <a:extLst>
              <a:ext uri="{FF2B5EF4-FFF2-40B4-BE49-F238E27FC236}">
                <a16:creationId xmlns:a16="http://schemas.microsoft.com/office/drawing/2014/main" id="{7AEECA3B-2490-0F46-99E8-9FCD54896102}"/>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204798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02D8C86E-7D7D-9D4A-8B51-99DC189910A7}"/>
              </a:ext>
            </a:extLst>
          </p:cNvPr>
          <p:cNvSpPr>
            <a:spLocks noGrp="1"/>
          </p:cNvSpPr>
          <p:nvPr>
            <p:ph type="title" hasCustomPrompt="1"/>
          </p:nvPr>
        </p:nvSpPr>
        <p:spPr>
          <a:xfrm>
            <a:off x="342900" y="219456"/>
            <a:ext cx="10287000" cy="470898"/>
          </a:xfrm>
          <a:prstGeom prst="rect">
            <a:avLst/>
          </a:prstGeom>
          <a:noFill/>
          <a:ln w="50800">
            <a:no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16" name="Content Placeholder 2">
            <a:extLst>
              <a:ext uri="{FF2B5EF4-FFF2-40B4-BE49-F238E27FC236}">
                <a16:creationId xmlns:a16="http://schemas.microsoft.com/office/drawing/2014/main" id="{DE9E4A5C-39F9-1A4F-B2B0-4C4B0980D3A4}"/>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31490E1E-9A0D-4048-87C4-980D6C957D88}"/>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8" name="Slide Number Placeholder 3">
            <a:extLst>
              <a:ext uri="{FF2B5EF4-FFF2-40B4-BE49-F238E27FC236}">
                <a16:creationId xmlns:a16="http://schemas.microsoft.com/office/drawing/2014/main" id="{BBDB334F-D3ED-B641-8620-5DA5023BCB14}"/>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9" name="Date Placeholder 3">
            <a:extLst>
              <a:ext uri="{FF2B5EF4-FFF2-40B4-BE49-F238E27FC236}">
                <a16:creationId xmlns:a16="http://schemas.microsoft.com/office/drawing/2014/main" id="{27E5EDB9-DCC2-8647-A866-50FB4F85599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253692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21391-EB63-F94A-95E5-C3E7FB511E27}"/>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6" name="Content Placeholder 2">
            <a:extLst>
              <a:ext uri="{FF2B5EF4-FFF2-40B4-BE49-F238E27FC236}">
                <a16:creationId xmlns:a16="http://schemas.microsoft.com/office/drawing/2014/main" id="{9A90929A-91F9-3044-A804-4F88C51E83A3}"/>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98F33FEB-75AD-A94C-AB8E-548146CD77BD}"/>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8" name="Slide Number Placeholder 3">
            <a:extLst>
              <a:ext uri="{FF2B5EF4-FFF2-40B4-BE49-F238E27FC236}">
                <a16:creationId xmlns:a16="http://schemas.microsoft.com/office/drawing/2014/main" id="{8BB2B7C7-C861-E244-8F07-B680F7C82F1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9" name="Date Placeholder 3">
            <a:extLst>
              <a:ext uri="{FF2B5EF4-FFF2-40B4-BE49-F238E27FC236}">
                <a16:creationId xmlns:a16="http://schemas.microsoft.com/office/drawing/2014/main" id="{E8E487D7-2B04-5A4D-9C0B-F910D0AEC145}"/>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388904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6278034" y="1066800"/>
            <a:ext cx="5913966" cy="4914900"/>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dirty="0"/>
              <a:t>Click to add picture</a:t>
            </a:r>
          </a:p>
        </p:txBody>
      </p:sp>
      <p:sp>
        <p:nvSpPr>
          <p:cNvPr id="5" name="Text Placeholder 3"/>
          <p:cNvSpPr>
            <a:spLocks noGrp="1"/>
          </p:cNvSpPr>
          <p:nvPr>
            <p:ph type="body" sz="half" idx="2"/>
          </p:nvPr>
        </p:nvSpPr>
        <p:spPr>
          <a:xfrm>
            <a:off x="355601" y="1066800"/>
            <a:ext cx="5558367" cy="4914900"/>
          </a:xfrm>
        </p:spPr>
        <p:txBody>
          <a:bodyPr>
            <a:normAutofit/>
          </a:bodyPr>
          <a:lstStyle>
            <a:lvl1pPr marL="0" indent="0">
              <a:buNone/>
              <a:defRPr sz="2800" b="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9" name="Straight Connector 8">
            <a:extLst>
              <a:ext uri="{FF2B5EF4-FFF2-40B4-BE49-F238E27FC236}">
                <a16:creationId xmlns:a16="http://schemas.microsoft.com/office/drawing/2014/main" id="{DE6B84C6-07FB-804B-A710-4CC5B87F173D}"/>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7" name="Title 5">
            <a:extLst>
              <a:ext uri="{FF2B5EF4-FFF2-40B4-BE49-F238E27FC236}">
                <a16:creationId xmlns:a16="http://schemas.microsoft.com/office/drawing/2014/main" id="{89675850-16BD-8144-963D-71BC7A17813A}"/>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10" name="Footer Placeholder 1">
            <a:extLst>
              <a:ext uri="{FF2B5EF4-FFF2-40B4-BE49-F238E27FC236}">
                <a16:creationId xmlns:a16="http://schemas.microsoft.com/office/drawing/2014/main" id="{BCE41326-C290-4D46-B402-D7627D5D1C33}"/>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11" name="Slide Number Placeholder 3">
            <a:extLst>
              <a:ext uri="{FF2B5EF4-FFF2-40B4-BE49-F238E27FC236}">
                <a16:creationId xmlns:a16="http://schemas.microsoft.com/office/drawing/2014/main" id="{FBACB6DA-63B0-314A-B8B3-1B03BE00838C}"/>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3" name="Date Placeholder 3">
            <a:extLst>
              <a:ext uri="{FF2B5EF4-FFF2-40B4-BE49-F238E27FC236}">
                <a16:creationId xmlns:a16="http://schemas.microsoft.com/office/drawing/2014/main" id="{88CF302A-E0FA-844E-AA9D-A8649F7C60DC}"/>
              </a:ext>
            </a:extLst>
          </p:cNvPr>
          <p:cNvSpPr>
            <a:spLocks noGrp="1"/>
          </p:cNvSpPr>
          <p:nvPr>
            <p:ph type="dt" sz="half" idx="1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189603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alphaModFix amt="50000"/>
            <a:lum/>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42900" y="218135"/>
            <a:ext cx="10299699" cy="470898"/>
          </a:xfrm>
          <a:prstGeom prst="rect">
            <a:avLst/>
          </a:prstGeom>
          <a:noFill/>
        </p:spPr>
        <p:txBody>
          <a:bodyPr vert="horz" wrap="square" lIns="0" tIns="0" rIns="0" bIns="27432" rtlCol="0" anchor="t" anchorCtr="0">
            <a:spAutoFit/>
          </a:bodyPr>
          <a:lstStyle/>
          <a:p>
            <a:r>
              <a:rPr lang="en-US" dirty="0"/>
              <a:t>Click to Edit</a:t>
            </a:r>
          </a:p>
        </p:txBody>
      </p:sp>
      <p:sp>
        <p:nvSpPr>
          <p:cNvPr id="11" name="Text Placeholder 2"/>
          <p:cNvSpPr>
            <a:spLocks noGrp="1"/>
          </p:cNvSpPr>
          <p:nvPr>
            <p:ph type="body" idx="1"/>
          </p:nvPr>
        </p:nvSpPr>
        <p:spPr>
          <a:xfrm>
            <a:off x="355600" y="1066800"/>
            <a:ext cx="10286999" cy="4914900"/>
          </a:xfrm>
          <a:prstGeom prst="rect">
            <a:avLst/>
          </a:prstGeom>
        </p:spPr>
        <p:txBody>
          <a:bodyPr vert="horz" lIns="0" tIns="228600" rIns="0" bIns="0" rtlCol="0" anchor="ctr" anchorCtr="0">
            <a:normAutofit/>
          </a:bodyPr>
          <a:lstStyle/>
          <a:p>
            <a:pPr lvl="0"/>
            <a:r>
              <a:rPr lang="en-US" dirty="0"/>
              <a:t>Click to edit</a:t>
            </a:r>
          </a:p>
          <a:p>
            <a:pPr marL="457200" lvl="1" indent="-228600" algn="l" defTabSz="457200" rtl="0" eaLnBrk="1" latinLnBrk="0" hangingPunct="1">
              <a:spcBef>
                <a:spcPct val="20000"/>
              </a:spcBef>
              <a:buClr>
                <a:srgbClr val="1E4056"/>
              </a:buClr>
              <a:buFont typeface="Wingdings" charset="2"/>
              <a:buChar char="§"/>
            </a:pPr>
            <a:r>
              <a:rPr lang="en-US" dirty="0"/>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dirty="0"/>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dirty="0"/>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dirty="0"/>
              <a:t>Fifth level</a:t>
            </a:r>
          </a:p>
        </p:txBody>
      </p:sp>
      <p:pic>
        <p:nvPicPr>
          <p:cNvPr id="12" name="Picture 11"/>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10919678" y="236303"/>
            <a:ext cx="991639" cy="398355"/>
          </a:xfrm>
          <a:prstGeom prst="rect">
            <a:avLst/>
          </a:prstGeom>
          <a:noFill/>
          <a:ln>
            <a:noFill/>
          </a:ln>
        </p:spPr>
      </p:pic>
      <p:sp>
        <p:nvSpPr>
          <p:cNvPr id="20" name="Rectangle 19">
            <a:extLst>
              <a:ext uri="{FF2B5EF4-FFF2-40B4-BE49-F238E27FC236}">
                <a16:creationId xmlns:a16="http://schemas.microsoft.com/office/drawing/2014/main" id="{C82B608A-8973-E74F-9000-3CD5D7893E6F}"/>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2" name="Footer Placeholder 1">
            <a:extLst>
              <a:ext uri="{FF2B5EF4-FFF2-40B4-BE49-F238E27FC236}">
                <a16:creationId xmlns:a16="http://schemas.microsoft.com/office/drawing/2014/main" id="{C8A8D3E2-8096-4AF5-B142-B8C380533715}"/>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dirty="0"/>
              <a:t>Analog Devices Confidential Information. ©2021 Analog Devices, Inc. All rights reserved.</a:t>
            </a:r>
          </a:p>
        </p:txBody>
      </p:sp>
      <p:sp>
        <p:nvSpPr>
          <p:cNvPr id="4" name="Slide Number Placeholder 3">
            <a:extLst>
              <a:ext uri="{FF2B5EF4-FFF2-40B4-BE49-F238E27FC236}">
                <a16:creationId xmlns:a16="http://schemas.microsoft.com/office/drawing/2014/main" id="{3F975B83-C1F8-4E53-8C02-280E1ED424B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9" name="Date Placeholder 3">
            <a:extLst>
              <a:ext uri="{FF2B5EF4-FFF2-40B4-BE49-F238E27FC236}">
                <a16:creationId xmlns:a16="http://schemas.microsoft.com/office/drawing/2014/main" id="{4CE817F5-DA59-4CF8-A065-2F8C60D2ECF4}"/>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5953179D-8625-524E-A034-639263ACD100}" type="datetime3">
              <a:rPr lang="en-US" smtClean="0"/>
              <a:pPr/>
              <a:t>17 July 2023</a:t>
            </a:fld>
            <a:endParaRPr lang="en-US" dirty="0"/>
          </a:p>
        </p:txBody>
      </p:sp>
      <p:sp>
        <p:nvSpPr>
          <p:cNvPr id="5" name="TextBox 4">
            <a:extLst>
              <a:ext uri="{FF2B5EF4-FFF2-40B4-BE49-F238E27FC236}">
                <a16:creationId xmlns:a16="http://schemas.microsoft.com/office/drawing/2014/main" id="{D4D93659-4415-8C41-805C-01463B0FE599}"/>
              </a:ext>
            </a:extLst>
          </p:cNvPr>
          <p:cNvSpPr txBox="1"/>
          <p:nvPr userDrawn="1"/>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dirty="0">
              <a:solidFill>
                <a:srgbClr val="000000"/>
              </a:solidFill>
            </a:endParaRPr>
          </a:p>
        </p:txBody>
      </p:sp>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05" r:id="rId1"/>
    <p:sldLayoutId id="2147483697" r:id="rId2"/>
    <p:sldLayoutId id="2147483678" r:id="rId3"/>
    <p:sldLayoutId id="2147483709" r:id="rId4"/>
    <p:sldLayoutId id="2147483699" r:id="rId5"/>
    <p:sldLayoutId id="2147483708" r:id="rId6"/>
    <p:sldLayoutId id="2147483677" r:id="rId7"/>
    <p:sldLayoutId id="2147483698" r:id="rId8"/>
    <p:sldLayoutId id="2147483681" r:id="rId9"/>
    <p:sldLayoutId id="2147483702" r:id="rId10"/>
    <p:sldLayoutId id="2147483679" r:id="rId11"/>
    <p:sldLayoutId id="2147483703" r:id="rId12"/>
    <p:sldLayoutId id="214748370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0" algn="l" defTabSz="457200" rtl="0" eaLnBrk="1" latinLnBrk="0" hangingPunct="1">
        <a:lnSpc>
          <a:spcPct val="80000"/>
        </a:lnSpc>
        <a:spcBef>
          <a:spcPct val="0"/>
        </a:spcBef>
        <a:buNone/>
        <a:defRPr sz="3600" b="0" i="0" kern="1200" spc="-100" baseline="0">
          <a:solidFill>
            <a:schemeClr val="accent2"/>
          </a:solidFill>
          <a:latin typeface="Barlow" pitchFamily="2" charset="77"/>
          <a:ea typeface="+mj-ea"/>
          <a:cs typeface="+mj-cs"/>
        </a:defRPr>
      </a:lvl1pPr>
    </p:titleStyle>
    <p:body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dirty="0" smtClean="0">
          <a:solidFill>
            <a:srgbClr val="000000"/>
          </a:solidFill>
          <a:latin typeface="Barlow" pitchFamily="2" charset="77"/>
          <a:ea typeface="+mn-ea"/>
          <a:cs typeface="+mn-cs"/>
        </a:defRPr>
      </a:lvl1pPr>
      <a:lvl2pPr marL="514350" indent="-285750" algn="l" defTabSz="457200" rtl="0" eaLnBrk="1" latinLnBrk="0" hangingPunct="1">
        <a:lnSpc>
          <a:spcPct val="90000"/>
        </a:lnSpc>
        <a:spcBef>
          <a:spcPct val="20000"/>
        </a:spcBef>
        <a:spcAft>
          <a:spcPts val="400"/>
        </a:spcAft>
        <a:buClr>
          <a:schemeClr val="bg2"/>
        </a:buClr>
        <a:buFont typeface="Arial"/>
        <a:buChar char="–"/>
        <a:defRPr lang="en-US" sz="2000" b="0" i="0" kern="1200" baseline="0" dirty="0" smtClean="0">
          <a:solidFill>
            <a:srgbClr val="000000"/>
          </a:solidFill>
          <a:latin typeface="Barlow" pitchFamily="2" charset="77"/>
          <a:ea typeface="+mn-ea"/>
          <a:cs typeface="+mn-cs"/>
        </a:defRPr>
      </a:lvl2pPr>
      <a:lvl3pPr marL="742950" indent="-285750" algn="l" defTabSz="457200" rtl="0" eaLnBrk="1" latinLnBrk="0" hangingPunct="1">
        <a:lnSpc>
          <a:spcPct val="90000"/>
        </a:lnSpc>
        <a:spcBef>
          <a:spcPct val="20000"/>
        </a:spcBef>
        <a:spcAft>
          <a:spcPts val="400"/>
        </a:spcAft>
        <a:buClr>
          <a:schemeClr val="bg2"/>
        </a:buClr>
        <a:buFont typeface="Arial"/>
        <a:buChar char="•"/>
        <a:defRPr lang="en-US" sz="1800" b="0" i="0" kern="1200" baseline="0" dirty="0" smtClean="0">
          <a:solidFill>
            <a:srgbClr val="000000"/>
          </a:solidFill>
          <a:latin typeface="Barlow" pitchFamily="2" charset="77"/>
          <a:ea typeface="+mn-ea"/>
          <a:cs typeface="+mn-cs"/>
        </a:defRPr>
      </a:lvl3pPr>
      <a:lvl4pPr marL="971550" indent="-285750" algn="l" defTabSz="457200" rtl="0" eaLnBrk="1" latinLnBrk="0" hangingPunct="1">
        <a:lnSpc>
          <a:spcPct val="90000"/>
        </a:lnSpc>
        <a:spcBef>
          <a:spcPct val="20000"/>
        </a:spcBef>
        <a:spcAft>
          <a:spcPts val="400"/>
        </a:spcAft>
        <a:buClr>
          <a:schemeClr val="bg2"/>
        </a:buClr>
        <a:buFont typeface="Arial"/>
        <a:buChar char="–"/>
        <a:defRPr lang="en-US" sz="1200" b="0" i="0" kern="1200" dirty="0" smtClean="0">
          <a:solidFill>
            <a:srgbClr val="000000"/>
          </a:solidFill>
          <a:latin typeface="Barlow" pitchFamily="2" charset="77"/>
          <a:ea typeface="+mn-ea"/>
          <a:cs typeface="+mn-cs"/>
        </a:defRPr>
      </a:lvl4pPr>
      <a:lvl5pPr marL="2057400" indent="-228600" algn="l" defTabSz="457200" rtl="0" eaLnBrk="1" latinLnBrk="0" hangingPunct="1">
        <a:lnSpc>
          <a:spcPct val="90000"/>
        </a:lnSpc>
        <a:spcBef>
          <a:spcPct val="20000"/>
        </a:spcBef>
        <a:spcAft>
          <a:spcPts val="400"/>
        </a:spcAft>
        <a:buClr>
          <a:schemeClr val="bg2"/>
        </a:buClr>
        <a:buFont typeface="Arial"/>
        <a:buChar char="»"/>
        <a:defRPr lang="en-US" sz="1200" b="0" i="0" kern="1200" baseline="0" dirty="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userDrawn="1">
          <p15:clr>
            <a:srgbClr val="F26B43"/>
          </p15:clr>
        </p15:guide>
        <p15:guide id="1" orient="horz" pos="3768" userDrawn="1">
          <p15:clr>
            <a:srgbClr val="F26B43"/>
          </p15:clr>
        </p15:guide>
        <p15:guide id="2" pos="216" userDrawn="1">
          <p15:clr>
            <a:srgbClr val="F26B43"/>
          </p15:clr>
        </p15:guide>
        <p15:guide id="3" pos="7464" userDrawn="1">
          <p15:clr>
            <a:srgbClr val="F26B43"/>
          </p15:clr>
        </p15:guide>
        <p15:guide id="4" orient="horz" pos="528" userDrawn="1">
          <p15:clr>
            <a:srgbClr val="F26B43"/>
          </p15:clr>
        </p15:guide>
        <p15:guide id="5" pos="3725" userDrawn="1">
          <p15:clr>
            <a:srgbClr val="F26B43"/>
          </p15:clr>
        </p15:guide>
        <p15:guide id="6" orient="horz" pos="672" userDrawn="1">
          <p15:clr>
            <a:srgbClr val="F26B43"/>
          </p15:clr>
        </p15:guide>
        <p15:guide id="7" pos="66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lilianweng.github.io/posts/2023-03-15-prompt-engineering/"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lab.analog.com/aaldujai/llm_challenge_as23"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438D909-D066-2449-B22A-2B1EEA3D2FFD}"/>
              </a:ext>
            </a:extLst>
          </p:cNvPr>
          <p:cNvSpPr>
            <a:spLocks noGrp="1"/>
          </p:cNvSpPr>
          <p:nvPr>
            <p:ph type="body" idx="1"/>
          </p:nvPr>
        </p:nvSpPr>
        <p:spPr/>
        <p:txBody>
          <a:bodyPr/>
          <a:lstStyle/>
          <a:p>
            <a:r>
              <a:rPr lang="en-US" dirty="0"/>
              <a:t>Ash Al-</a:t>
            </a:r>
            <a:r>
              <a:rPr lang="en-US" dirty="0" err="1"/>
              <a:t>Dujaili</a:t>
            </a:r>
            <a:r>
              <a:rPr lang="en-US" dirty="0"/>
              <a:t>, Nick Moran, Steve Wacks</a:t>
            </a:r>
          </a:p>
        </p:txBody>
      </p:sp>
      <p:sp>
        <p:nvSpPr>
          <p:cNvPr id="7" name="Text Placeholder 6">
            <a:extLst>
              <a:ext uri="{FF2B5EF4-FFF2-40B4-BE49-F238E27FC236}">
                <a16:creationId xmlns:a16="http://schemas.microsoft.com/office/drawing/2014/main" id="{550F983F-8671-C045-8D77-8BA3DBF89922}"/>
              </a:ext>
            </a:extLst>
          </p:cNvPr>
          <p:cNvSpPr>
            <a:spLocks noGrp="1"/>
          </p:cNvSpPr>
          <p:nvPr>
            <p:ph type="body" sz="quarter" idx="12"/>
          </p:nvPr>
        </p:nvSpPr>
        <p:spPr>
          <a:xfrm>
            <a:off x="342899" y="3159909"/>
            <a:ext cx="6733761" cy="1329595"/>
          </a:xfrm>
        </p:spPr>
        <p:txBody>
          <a:bodyPr/>
          <a:lstStyle/>
          <a:p>
            <a:r>
              <a:rPr lang="en-US" dirty="0"/>
              <a:t>LLM Challenge </a:t>
            </a:r>
            <a:r>
              <a:rPr lang="en-US"/>
              <a:t>@ Algorithms </a:t>
            </a:r>
            <a:r>
              <a:rPr lang="en-US" dirty="0"/>
              <a:t>Summit 2023</a:t>
            </a:r>
          </a:p>
        </p:txBody>
      </p:sp>
      <p:sp>
        <p:nvSpPr>
          <p:cNvPr id="3" name="Footer Placeholder 2">
            <a:extLst>
              <a:ext uri="{FF2B5EF4-FFF2-40B4-BE49-F238E27FC236}">
                <a16:creationId xmlns:a16="http://schemas.microsoft.com/office/drawing/2014/main" id="{26A78CC7-C0D2-AC43-BD98-28E9A2C31B6B}"/>
              </a:ext>
            </a:extLst>
          </p:cNvPr>
          <p:cNvSpPr>
            <a:spLocks noGrp="1"/>
          </p:cNvSpPr>
          <p:nvPr>
            <p:ph type="ftr" sz="quarter" idx="3"/>
          </p:nvPr>
        </p:nvSpPr>
        <p:spPr>
          <a:xfrm>
            <a:off x="342900" y="6616018"/>
            <a:ext cx="8059640" cy="241982"/>
          </a:xfrm>
        </p:spPr>
        <p:txBody>
          <a:bodyPr>
            <a:normAutofit/>
          </a:bodyPr>
          <a:lstStyle/>
          <a:p>
            <a:r>
              <a:rPr lang="en-US"/>
              <a:t>Analog Devices Confidential Information. ©2021 Analog Devices, Inc. All rights reserved.</a:t>
            </a:r>
            <a:endParaRPr lang="en-US" dirty="0"/>
          </a:p>
        </p:txBody>
      </p:sp>
    </p:spTree>
    <p:extLst>
      <p:ext uri="{BB962C8B-B14F-4D97-AF65-F5344CB8AC3E}">
        <p14:creationId xmlns:p14="http://schemas.microsoft.com/office/powerpoint/2010/main" val="134331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5982CA-415B-483C-93CD-F5DDD7DA950F}"/>
              </a:ext>
            </a:extLst>
          </p:cNvPr>
          <p:cNvSpPr>
            <a:spLocks noGrp="1"/>
          </p:cNvSpPr>
          <p:nvPr>
            <p:ph idx="1"/>
          </p:nvPr>
        </p:nvSpPr>
        <p:spPr>
          <a:xfrm>
            <a:off x="355600" y="690354"/>
            <a:ext cx="10274300" cy="5291346"/>
          </a:xfrm>
        </p:spPr>
        <p:txBody>
          <a:bodyPr>
            <a:normAutofit fontScale="92500" lnSpcReduction="20000"/>
          </a:bodyPr>
          <a:lstStyle/>
          <a:p>
            <a:r>
              <a:rPr lang="en-US" dirty="0"/>
              <a:t>Do not take embeddings at face value.</a:t>
            </a:r>
          </a:p>
          <a:p>
            <a:pPr lvl="1"/>
            <a:r>
              <a:rPr lang="en-US" dirty="0"/>
              <a:t>Train a neural net / linear map to transform the embeddings to maximize retrieval performance.</a:t>
            </a:r>
          </a:p>
          <a:p>
            <a:pPr lvl="1"/>
            <a:endParaRPr lang="en-US" dirty="0"/>
          </a:p>
          <a:p>
            <a:r>
              <a:rPr lang="en-US" dirty="0"/>
              <a:t>Vector Store / Dot Product Similarity</a:t>
            </a:r>
          </a:p>
          <a:p>
            <a:pPr lvl="1"/>
            <a:r>
              <a:rPr lang="en-US" dirty="0"/>
              <a:t>SVM, TF-IDF</a:t>
            </a:r>
          </a:p>
          <a:p>
            <a:pPr lvl="1"/>
            <a:endParaRPr lang="en-US" dirty="0"/>
          </a:p>
          <a:p>
            <a:pPr lvl="1"/>
            <a:endParaRPr lang="en-US" dirty="0"/>
          </a:p>
          <a:p>
            <a:r>
              <a:rPr lang="en-US" dirty="0"/>
              <a:t>Combine </a:t>
            </a:r>
            <a:r>
              <a:rPr lang="en-US" dirty="0" err="1"/>
              <a:t>ReAct</a:t>
            </a:r>
            <a:r>
              <a:rPr lang="en-US" dirty="0"/>
              <a:t> with Embedding-based Retrieval</a:t>
            </a:r>
          </a:p>
          <a:p>
            <a:pPr lvl="1"/>
            <a:r>
              <a:rPr lang="en-US" dirty="0"/>
              <a:t>Filter all the relevant docs then search only the embeddings of the relevant docs.</a:t>
            </a:r>
          </a:p>
          <a:p>
            <a:pPr lvl="1"/>
            <a:endParaRPr lang="en-US" dirty="0"/>
          </a:p>
          <a:p>
            <a:pPr lvl="1"/>
            <a:endParaRPr lang="en-US" dirty="0"/>
          </a:p>
          <a:p>
            <a:r>
              <a:rPr lang="en-US" dirty="0"/>
              <a:t>Explore LangChain capabilities:</a:t>
            </a:r>
          </a:p>
          <a:p>
            <a:pPr lvl="1"/>
            <a:r>
              <a:rPr lang="en-US" dirty="0"/>
              <a:t>Agent with tools</a:t>
            </a:r>
          </a:p>
          <a:p>
            <a:pPr lvl="1"/>
            <a:r>
              <a:rPr lang="en-US" dirty="0"/>
              <a:t>Retrieved docs handling: stuff, map-reduce, refine, map-rank</a:t>
            </a:r>
          </a:p>
        </p:txBody>
      </p:sp>
      <p:sp>
        <p:nvSpPr>
          <p:cNvPr id="3" name="Title 2">
            <a:extLst>
              <a:ext uri="{FF2B5EF4-FFF2-40B4-BE49-F238E27FC236}">
                <a16:creationId xmlns:a16="http://schemas.microsoft.com/office/drawing/2014/main" id="{7359A3EB-A9E7-234D-78A8-0A510A7018B3}"/>
              </a:ext>
            </a:extLst>
          </p:cNvPr>
          <p:cNvSpPr>
            <a:spLocks noGrp="1"/>
          </p:cNvSpPr>
          <p:nvPr>
            <p:ph type="title"/>
          </p:nvPr>
        </p:nvSpPr>
        <p:spPr/>
        <p:txBody>
          <a:bodyPr/>
          <a:lstStyle/>
          <a:p>
            <a:r>
              <a:rPr lang="en-US" dirty="0"/>
              <a:t>Some ideas / suggestions</a:t>
            </a:r>
          </a:p>
        </p:txBody>
      </p:sp>
      <p:sp>
        <p:nvSpPr>
          <p:cNvPr id="4" name="Footer Placeholder 3">
            <a:extLst>
              <a:ext uri="{FF2B5EF4-FFF2-40B4-BE49-F238E27FC236}">
                <a16:creationId xmlns:a16="http://schemas.microsoft.com/office/drawing/2014/main" id="{9D9F18BC-600F-DE61-17BF-B016ED2729AE}"/>
              </a:ext>
            </a:extLst>
          </p:cNvPr>
          <p:cNvSpPr>
            <a:spLocks noGrp="1"/>
          </p:cNvSpPr>
          <p:nvPr>
            <p:ph type="ftr" sz="quarter" idx="3"/>
          </p:nvPr>
        </p:nvSpPr>
        <p:spPr/>
        <p:txBody>
          <a:bodyPr/>
          <a:lstStyle/>
          <a:p>
            <a:r>
              <a:rPr lang="en-US"/>
              <a:t>Analog Devices Confidential Information. ©2021 Analog Devices, Inc. All rights reserved.</a:t>
            </a:r>
            <a:endParaRPr lang="en-US" dirty="0"/>
          </a:p>
        </p:txBody>
      </p:sp>
      <p:sp>
        <p:nvSpPr>
          <p:cNvPr id="5" name="Slide Number Placeholder 4">
            <a:extLst>
              <a:ext uri="{FF2B5EF4-FFF2-40B4-BE49-F238E27FC236}">
                <a16:creationId xmlns:a16="http://schemas.microsoft.com/office/drawing/2014/main" id="{073AA2CC-0086-B84E-2FE8-7BB5358A09B0}"/>
              </a:ext>
            </a:extLst>
          </p:cNvPr>
          <p:cNvSpPr>
            <a:spLocks noGrp="1"/>
          </p:cNvSpPr>
          <p:nvPr>
            <p:ph type="sldNum" sz="quarter" idx="4"/>
          </p:nvPr>
        </p:nvSpPr>
        <p:spPr/>
        <p:txBody>
          <a:bodyPr/>
          <a:lstStyle/>
          <a:p>
            <a:pPr>
              <a:defRPr/>
            </a:pPr>
            <a:fld id="{A9CE67A1-BA7F-A74E-B5D7-615746DEEC2B}" type="slidenum">
              <a:rPr lang="en-US" smtClean="0"/>
              <a:pPr>
                <a:defRPr/>
              </a:pPr>
              <a:t>10</a:t>
            </a:fld>
            <a:endParaRPr lang="en-US" baseline="-11000" dirty="0"/>
          </a:p>
        </p:txBody>
      </p:sp>
      <p:sp>
        <p:nvSpPr>
          <p:cNvPr id="6" name="Date Placeholder 5">
            <a:extLst>
              <a:ext uri="{FF2B5EF4-FFF2-40B4-BE49-F238E27FC236}">
                <a16:creationId xmlns:a16="http://schemas.microsoft.com/office/drawing/2014/main" id="{27FC0F9B-6ECC-EE81-9A11-2C87360F71AC}"/>
              </a:ext>
            </a:extLst>
          </p:cNvPr>
          <p:cNvSpPr>
            <a:spLocks noGrp="1"/>
          </p:cNvSpPr>
          <p:nvPr>
            <p:ph type="dt" sz="half" idx="2"/>
          </p:nvPr>
        </p:nvSpPr>
        <p:spPr/>
        <p:txBody>
          <a:bodyPr/>
          <a:lstStyle/>
          <a:p>
            <a:fld id="{5953179D-8625-524E-A034-639263ACD100}" type="datetime3">
              <a:rPr lang="en-US" smtClean="0"/>
              <a:pPr/>
              <a:t>17 July 2023</a:t>
            </a:fld>
            <a:endParaRPr lang="en-US" dirty="0"/>
          </a:p>
        </p:txBody>
      </p:sp>
      <p:sp>
        <p:nvSpPr>
          <p:cNvPr id="7" name="TextBox 6">
            <a:extLst>
              <a:ext uri="{FF2B5EF4-FFF2-40B4-BE49-F238E27FC236}">
                <a16:creationId xmlns:a16="http://schemas.microsoft.com/office/drawing/2014/main" id="{7391C704-59D5-C093-854D-C60D2A77D985}"/>
              </a:ext>
            </a:extLst>
          </p:cNvPr>
          <p:cNvSpPr txBox="1"/>
          <p:nvPr/>
        </p:nvSpPr>
        <p:spPr>
          <a:xfrm>
            <a:off x="342900" y="5931217"/>
            <a:ext cx="9826906" cy="298399"/>
          </a:xfrm>
          <a:prstGeom prst="rect">
            <a:avLst/>
          </a:prstGeom>
          <a:noFill/>
        </p:spPr>
        <p:txBody>
          <a:bodyPr wrap="square" lIns="0" tIns="0" rIns="0" bIns="0" rtlCol="0">
            <a:noAutofit/>
          </a:bodyPr>
          <a:lstStyle/>
          <a:p>
            <a:pPr marL="228600" indent="-228600" defTabSz="457200">
              <a:spcBef>
                <a:spcPts val="1000"/>
              </a:spcBef>
              <a:buClr>
                <a:srgbClr val="1E4056"/>
              </a:buClr>
              <a:buSzPct val="75000"/>
              <a:buFont typeface="Barlow"/>
              <a:buChar char="►"/>
            </a:pPr>
            <a:r>
              <a:rPr lang="en-US" sz="2000" dirty="0">
                <a:solidFill>
                  <a:srgbClr val="000000"/>
                </a:solidFill>
              </a:rPr>
              <a:t>Check </a:t>
            </a:r>
            <a:r>
              <a:rPr lang="en-US" sz="2000" dirty="0">
                <a:solidFill>
                  <a:srgbClr val="000000"/>
                </a:solidFill>
                <a:hlinkClick r:id="rId2"/>
              </a:rPr>
              <a:t>https://lilianweng.github.io/posts/2023-03-15-prompt-engineering/</a:t>
            </a:r>
            <a:r>
              <a:rPr lang="en-US" sz="2000" dirty="0">
                <a:solidFill>
                  <a:srgbClr val="000000"/>
                </a:solidFill>
              </a:rPr>
              <a:t> for an overview of prompt engineering techniques.</a:t>
            </a:r>
          </a:p>
        </p:txBody>
      </p:sp>
    </p:spTree>
    <p:extLst>
      <p:ext uri="{BB962C8B-B14F-4D97-AF65-F5344CB8AC3E}">
        <p14:creationId xmlns:p14="http://schemas.microsoft.com/office/powerpoint/2010/main" val="2063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E14AF2-E68C-20AD-651F-E34C5309E6EA}"/>
              </a:ext>
            </a:extLst>
          </p:cNvPr>
          <p:cNvSpPr>
            <a:spLocks noGrp="1"/>
          </p:cNvSpPr>
          <p:nvPr>
            <p:ph idx="1"/>
          </p:nvPr>
        </p:nvSpPr>
        <p:spPr/>
        <p:txBody>
          <a:bodyPr/>
          <a:lstStyle/>
          <a:p>
            <a:r>
              <a:rPr lang="en-US" dirty="0">
                <a:latin typeface="-webkit-standard"/>
              </a:rPr>
              <a:t>Nick Moran, Wenjie Lu, Sefa Demirtas, Steve Wacks and Tao Yu for helpful discussions that guided the development of this challenge.</a:t>
            </a:r>
            <a:endParaRPr lang="en-US" dirty="0"/>
          </a:p>
          <a:p>
            <a:endParaRPr lang="en-US" b="0" i="0" u="none" strike="noStrike" dirty="0">
              <a:solidFill>
                <a:srgbClr val="000000"/>
              </a:solidFill>
              <a:effectLst/>
              <a:latin typeface="-webkit-standard"/>
            </a:endParaRP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Matt Crivello, Andrew Fitzell, Marc Light, and Dave Boland for sharing a corpus of curated</a:t>
            </a:r>
            <a:r>
              <a:rPr lang="en-US" dirty="0">
                <a:latin typeface="-webkit-standard"/>
              </a:rPr>
              <a:t>, </a:t>
            </a:r>
            <a:r>
              <a:rPr lang="en-US" b="0" i="0" u="none" strike="noStrike" dirty="0">
                <a:solidFill>
                  <a:srgbClr val="000000"/>
                </a:solidFill>
                <a:effectLst/>
                <a:latin typeface="-webkit-standard"/>
              </a:rPr>
              <a:t>parsed</a:t>
            </a:r>
            <a:r>
              <a:rPr lang="en-US" dirty="0">
                <a:latin typeface="-webkit-standard"/>
              </a:rPr>
              <a:t>, and analyzed </a:t>
            </a:r>
            <a:r>
              <a:rPr lang="en-US" b="0" i="0" u="none" strike="noStrike" dirty="0">
                <a:solidFill>
                  <a:srgbClr val="000000"/>
                </a:solidFill>
                <a:effectLst/>
                <a:latin typeface="-webkit-standard"/>
              </a:rPr>
              <a:t>ADI datasheets</a:t>
            </a:r>
          </a:p>
          <a:p>
            <a:endParaRPr lang="en-US" dirty="0">
              <a:latin typeface="-webkit-standard"/>
            </a:endParaRPr>
          </a:p>
        </p:txBody>
      </p:sp>
      <p:sp>
        <p:nvSpPr>
          <p:cNvPr id="3" name="Title 2">
            <a:extLst>
              <a:ext uri="{FF2B5EF4-FFF2-40B4-BE49-F238E27FC236}">
                <a16:creationId xmlns:a16="http://schemas.microsoft.com/office/drawing/2014/main" id="{63221176-9D35-4FA4-1D23-343408B1A620}"/>
              </a:ext>
            </a:extLst>
          </p:cNvPr>
          <p:cNvSpPr>
            <a:spLocks noGrp="1"/>
          </p:cNvSpPr>
          <p:nvPr>
            <p:ph type="title"/>
          </p:nvPr>
        </p:nvSpPr>
        <p:spPr/>
        <p:txBody>
          <a:bodyPr/>
          <a:lstStyle/>
          <a:p>
            <a:r>
              <a:rPr lang="en-US" dirty="0"/>
              <a:t>Acknowledgement</a:t>
            </a:r>
          </a:p>
        </p:txBody>
      </p:sp>
      <p:sp>
        <p:nvSpPr>
          <p:cNvPr id="4" name="Footer Placeholder 3">
            <a:extLst>
              <a:ext uri="{FF2B5EF4-FFF2-40B4-BE49-F238E27FC236}">
                <a16:creationId xmlns:a16="http://schemas.microsoft.com/office/drawing/2014/main" id="{813B47C4-726A-794D-9A57-31E840DD016E}"/>
              </a:ext>
            </a:extLst>
          </p:cNvPr>
          <p:cNvSpPr>
            <a:spLocks noGrp="1"/>
          </p:cNvSpPr>
          <p:nvPr>
            <p:ph type="ftr" sz="quarter" idx="3"/>
          </p:nvPr>
        </p:nvSpPr>
        <p:spPr/>
        <p:txBody>
          <a:bodyPr/>
          <a:lstStyle/>
          <a:p>
            <a:r>
              <a:rPr lang="en-US"/>
              <a:t>Analog Devices Confidential Information. ©2021 Analog Devices, Inc. All rights reserved.</a:t>
            </a:r>
            <a:endParaRPr lang="en-US" dirty="0"/>
          </a:p>
        </p:txBody>
      </p:sp>
      <p:sp>
        <p:nvSpPr>
          <p:cNvPr id="5" name="Slide Number Placeholder 4">
            <a:extLst>
              <a:ext uri="{FF2B5EF4-FFF2-40B4-BE49-F238E27FC236}">
                <a16:creationId xmlns:a16="http://schemas.microsoft.com/office/drawing/2014/main" id="{5E9F4937-9C1D-6B5C-06A5-CE1C884A8FD0}"/>
              </a:ext>
            </a:extLst>
          </p:cNvPr>
          <p:cNvSpPr>
            <a:spLocks noGrp="1"/>
          </p:cNvSpPr>
          <p:nvPr>
            <p:ph type="sldNum" sz="quarter" idx="4"/>
          </p:nvPr>
        </p:nvSpPr>
        <p:spPr/>
        <p:txBody>
          <a:bodyPr/>
          <a:lstStyle/>
          <a:p>
            <a:pPr>
              <a:defRPr/>
            </a:pPr>
            <a:fld id="{A9CE67A1-BA7F-A74E-B5D7-615746DEEC2B}" type="slidenum">
              <a:rPr lang="en-US" smtClean="0"/>
              <a:pPr>
                <a:defRPr/>
              </a:pPr>
              <a:t>11</a:t>
            </a:fld>
            <a:endParaRPr lang="en-US" baseline="-11000" dirty="0"/>
          </a:p>
        </p:txBody>
      </p:sp>
      <p:sp>
        <p:nvSpPr>
          <p:cNvPr id="6" name="Date Placeholder 5">
            <a:extLst>
              <a:ext uri="{FF2B5EF4-FFF2-40B4-BE49-F238E27FC236}">
                <a16:creationId xmlns:a16="http://schemas.microsoft.com/office/drawing/2014/main" id="{522FB72E-EE83-294B-AACE-B34F4208D808}"/>
              </a:ext>
            </a:extLst>
          </p:cNvPr>
          <p:cNvSpPr>
            <a:spLocks noGrp="1"/>
          </p:cNvSpPr>
          <p:nvPr>
            <p:ph type="dt" sz="half" idx="2"/>
          </p:nvPr>
        </p:nvSpPr>
        <p:spPr/>
        <p:txBody>
          <a:body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174429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a:xfrm>
            <a:off x="355600" y="1066800"/>
            <a:ext cx="10274300" cy="5543550"/>
          </a:xfrm>
        </p:spPr>
        <p:txBody>
          <a:bodyPr>
            <a:normAutofit/>
          </a:bodyPr>
          <a:lstStyle/>
          <a:p>
            <a:pPr lvl="1"/>
            <a:r>
              <a:rPr lang="en-US" sz="2800" dirty="0"/>
              <a:t>What is this challenge about?</a:t>
            </a:r>
          </a:p>
          <a:p>
            <a:pPr lvl="1"/>
            <a:endParaRPr lang="en-US" sz="2800" dirty="0"/>
          </a:p>
          <a:p>
            <a:pPr lvl="1"/>
            <a:r>
              <a:rPr lang="en-US" sz="2800" dirty="0"/>
              <a:t>Logistics to get started</a:t>
            </a:r>
          </a:p>
          <a:p>
            <a:pPr lvl="1"/>
            <a:endParaRPr lang="en-US" sz="2800" dirty="0"/>
          </a:p>
          <a:p>
            <a:pPr lvl="1"/>
            <a:r>
              <a:rPr lang="en-US" sz="2800" dirty="0"/>
              <a:t>Walkthrough of some baselines</a:t>
            </a:r>
          </a:p>
          <a:p>
            <a:pPr lvl="1"/>
            <a:endParaRPr lang="en-US" sz="2800" dirty="0"/>
          </a:p>
        </p:txBody>
      </p:sp>
      <p:sp>
        <p:nvSpPr>
          <p:cNvPr id="2" name="Title 1"/>
          <p:cNvSpPr>
            <a:spLocks noGrp="1"/>
          </p:cNvSpPr>
          <p:nvPr>
            <p:ph type="title"/>
          </p:nvPr>
        </p:nvSpPr>
        <p:spPr>
          <a:xfrm>
            <a:off x="342900" y="219456"/>
            <a:ext cx="10287000" cy="470898"/>
          </a:xfrm>
        </p:spPr>
        <p:txBody>
          <a:bodyPr/>
          <a:lstStyle/>
          <a:p>
            <a:r>
              <a:rPr lang="en-US" dirty="0"/>
              <a:t>Outline</a:t>
            </a:r>
          </a:p>
        </p:txBody>
      </p:sp>
      <p:sp>
        <p:nvSpPr>
          <p:cNvPr id="14" name="Date Placeholder 13">
            <a:extLst>
              <a:ext uri="{FF2B5EF4-FFF2-40B4-BE49-F238E27FC236}">
                <a16:creationId xmlns:a16="http://schemas.microsoft.com/office/drawing/2014/main" id="{73CEA4AD-7C4E-EC44-8AAD-CF66EC965826}"/>
              </a:ext>
            </a:extLst>
          </p:cNvPr>
          <p:cNvSpPr>
            <a:spLocks noGrp="1"/>
          </p:cNvSpPr>
          <p:nvPr>
            <p:ph type="dt" sz="half" idx="2"/>
          </p:nvPr>
        </p:nvSpPr>
        <p:spPr>
          <a:xfrm>
            <a:off x="8402541" y="6616018"/>
            <a:ext cx="2227359" cy="241982"/>
          </a:xfrm>
        </p:spPr>
        <p:txBody>
          <a:bodyPr/>
          <a:lstStyle/>
          <a:p>
            <a:fld id="{5531334A-884C-BE45-866C-4D3A729269A8}" type="datetime3">
              <a:rPr lang="en-US" smtClean="0"/>
              <a:t>17 July 2023</a:t>
            </a:fld>
            <a:endParaRPr lang="en-US" dirty="0"/>
          </a:p>
        </p:txBody>
      </p:sp>
      <p:sp>
        <p:nvSpPr>
          <p:cNvPr id="15" name="Footer Placeholder 14">
            <a:extLst>
              <a:ext uri="{FF2B5EF4-FFF2-40B4-BE49-F238E27FC236}">
                <a16:creationId xmlns:a16="http://schemas.microsoft.com/office/drawing/2014/main" id="{21E74274-DC72-BE4D-9416-0E3B05625A89}"/>
              </a:ext>
            </a:extLst>
          </p:cNvPr>
          <p:cNvSpPr>
            <a:spLocks noGrp="1"/>
          </p:cNvSpPr>
          <p:nvPr>
            <p:ph type="ftr" sz="quarter" idx="3"/>
          </p:nvPr>
        </p:nvSpPr>
        <p:spPr>
          <a:xfrm>
            <a:off x="342900" y="6616018"/>
            <a:ext cx="8059640" cy="241982"/>
          </a:xfrm>
        </p:spPr>
        <p:txBody>
          <a:bodyPr/>
          <a:lstStyle/>
          <a:p>
            <a:r>
              <a:rPr lang="en-US"/>
              <a:t>Analog Devices Confidential Information. ©2021 Analog Devices, Inc. All rights reserved.</a:t>
            </a:r>
            <a:endParaRPr lang="en-US" dirty="0"/>
          </a:p>
        </p:txBody>
      </p:sp>
      <p:sp>
        <p:nvSpPr>
          <p:cNvPr id="16" name="Slide Number Placeholder 15">
            <a:extLst>
              <a:ext uri="{FF2B5EF4-FFF2-40B4-BE49-F238E27FC236}">
                <a16:creationId xmlns:a16="http://schemas.microsoft.com/office/drawing/2014/main" id="{0B5BA564-D95B-C84D-8366-1D26F15BA115}"/>
              </a:ext>
            </a:extLst>
          </p:cNvPr>
          <p:cNvSpPr>
            <a:spLocks noGrp="1"/>
          </p:cNvSpPr>
          <p:nvPr>
            <p:ph type="sldNum" sz="quarter" idx="4"/>
          </p:nvPr>
        </p:nvSpPr>
        <p:spPr>
          <a:xfrm>
            <a:off x="10629901" y="6613018"/>
            <a:ext cx="1219199" cy="241982"/>
          </a:xfrm>
        </p:spPr>
        <p:txBody>
          <a:bodyPr/>
          <a:lstStyle/>
          <a:p>
            <a:pPr>
              <a:defRPr/>
            </a:pPr>
            <a:fld id="{A9CE67A1-BA7F-A74E-B5D7-615746DEEC2B}" type="slidenum">
              <a:rPr lang="en-US" smtClean="0"/>
              <a:pPr>
                <a:defRPr/>
              </a:pPr>
              <a:t>2</a:t>
            </a:fld>
            <a:endParaRPr lang="en-US" baseline="-11000" dirty="0"/>
          </a:p>
        </p:txBody>
      </p:sp>
    </p:spTree>
    <p:extLst>
      <p:ext uri="{BB962C8B-B14F-4D97-AF65-F5344CB8AC3E}">
        <p14:creationId xmlns:p14="http://schemas.microsoft.com/office/powerpoint/2010/main" val="31166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FF3A2B-D162-5D44-B6BF-3FD14957508B}"/>
              </a:ext>
            </a:extLst>
          </p:cNvPr>
          <p:cNvSpPr>
            <a:spLocks noGrp="1"/>
          </p:cNvSpPr>
          <p:nvPr>
            <p:ph type="title"/>
          </p:nvPr>
        </p:nvSpPr>
        <p:spPr/>
        <p:txBody>
          <a:bodyPr/>
          <a:lstStyle/>
          <a:p>
            <a:r>
              <a:rPr lang="en-US" dirty="0"/>
              <a:t>What is this challenge about?</a:t>
            </a:r>
          </a:p>
        </p:txBody>
      </p:sp>
      <p:sp>
        <p:nvSpPr>
          <p:cNvPr id="4" name="Footer Placeholder 3">
            <a:extLst>
              <a:ext uri="{FF2B5EF4-FFF2-40B4-BE49-F238E27FC236}">
                <a16:creationId xmlns:a16="http://schemas.microsoft.com/office/drawing/2014/main" id="{7D333BDD-23C6-4534-BF6D-BD93B28628ED}"/>
              </a:ext>
            </a:extLst>
          </p:cNvPr>
          <p:cNvSpPr>
            <a:spLocks noGrp="1"/>
          </p:cNvSpPr>
          <p:nvPr>
            <p:ph type="ftr" sz="quarter" idx="3"/>
          </p:nvPr>
        </p:nvSpPr>
        <p:spPr/>
        <p:txBody>
          <a:bodyPr/>
          <a:lstStyle/>
          <a:p>
            <a:r>
              <a:rPr lang="en-US"/>
              <a:t>Analog Devices Confidential Information. ©2021 Analog Devices, Inc. All rights reserved.</a:t>
            </a:r>
            <a:endParaRPr lang="en-US" dirty="0"/>
          </a:p>
        </p:txBody>
      </p:sp>
      <p:sp>
        <p:nvSpPr>
          <p:cNvPr id="5" name="Slide Number Placeholder 4">
            <a:extLst>
              <a:ext uri="{FF2B5EF4-FFF2-40B4-BE49-F238E27FC236}">
                <a16:creationId xmlns:a16="http://schemas.microsoft.com/office/drawing/2014/main" id="{0AD7F470-8C4E-C0EC-2A4D-D2EF55AB69DE}"/>
              </a:ext>
            </a:extLst>
          </p:cNvPr>
          <p:cNvSpPr>
            <a:spLocks noGrp="1"/>
          </p:cNvSpPr>
          <p:nvPr>
            <p:ph type="sldNum" sz="quarter" idx="4"/>
          </p:nvPr>
        </p:nvSpPr>
        <p:spPr/>
        <p:txBody>
          <a:bodyPr/>
          <a:lstStyle/>
          <a:p>
            <a:pPr>
              <a:defRPr/>
            </a:pPr>
            <a:fld id="{A9CE67A1-BA7F-A74E-B5D7-615746DEEC2B}" type="slidenum">
              <a:rPr lang="en-US" smtClean="0"/>
              <a:pPr>
                <a:defRPr/>
              </a:pPr>
              <a:t>3</a:t>
            </a:fld>
            <a:endParaRPr lang="en-US" baseline="-11000" dirty="0"/>
          </a:p>
        </p:txBody>
      </p:sp>
      <p:sp>
        <p:nvSpPr>
          <p:cNvPr id="6" name="Date Placeholder 5">
            <a:extLst>
              <a:ext uri="{FF2B5EF4-FFF2-40B4-BE49-F238E27FC236}">
                <a16:creationId xmlns:a16="http://schemas.microsoft.com/office/drawing/2014/main" id="{44CAEAE3-6D97-66B6-F763-4934EF5841EC}"/>
              </a:ext>
            </a:extLst>
          </p:cNvPr>
          <p:cNvSpPr>
            <a:spLocks noGrp="1"/>
          </p:cNvSpPr>
          <p:nvPr>
            <p:ph type="dt" sz="half" idx="2"/>
          </p:nvPr>
        </p:nvSpPr>
        <p:spPr/>
        <p:txBody>
          <a:bodyPr/>
          <a:lstStyle/>
          <a:p>
            <a:fld id="{5953179D-8625-524E-A034-639263ACD100}" type="datetime3">
              <a:rPr lang="en-US" smtClean="0"/>
              <a:pPr/>
              <a:t>17 July 2023</a:t>
            </a:fld>
            <a:endParaRPr lang="en-US" dirty="0"/>
          </a:p>
        </p:txBody>
      </p:sp>
      <p:sp>
        <p:nvSpPr>
          <p:cNvPr id="10" name="TextBox 9">
            <a:extLst>
              <a:ext uri="{FF2B5EF4-FFF2-40B4-BE49-F238E27FC236}">
                <a16:creationId xmlns:a16="http://schemas.microsoft.com/office/drawing/2014/main" id="{53B31C4D-296A-2536-F4C9-3E078D44180A}"/>
              </a:ext>
            </a:extLst>
          </p:cNvPr>
          <p:cNvSpPr txBox="1"/>
          <p:nvPr/>
        </p:nvSpPr>
        <p:spPr>
          <a:xfrm>
            <a:off x="2579213" y="4319350"/>
            <a:ext cx="2326511"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Prompt Engineering</a:t>
            </a:r>
          </a:p>
        </p:txBody>
      </p:sp>
      <p:sp>
        <p:nvSpPr>
          <p:cNvPr id="11" name="TextBox 10">
            <a:extLst>
              <a:ext uri="{FF2B5EF4-FFF2-40B4-BE49-F238E27FC236}">
                <a16:creationId xmlns:a16="http://schemas.microsoft.com/office/drawing/2014/main" id="{ED4AD7DF-E8BB-22EF-6EA7-EF07AA5015E5}"/>
              </a:ext>
            </a:extLst>
          </p:cNvPr>
          <p:cNvSpPr txBox="1"/>
          <p:nvPr/>
        </p:nvSpPr>
        <p:spPr>
          <a:xfrm>
            <a:off x="4330858" y="2776389"/>
            <a:ext cx="1956131"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Generative AI</a:t>
            </a:r>
          </a:p>
        </p:txBody>
      </p:sp>
      <p:sp>
        <p:nvSpPr>
          <p:cNvPr id="12" name="TextBox 11">
            <a:extLst>
              <a:ext uri="{FF2B5EF4-FFF2-40B4-BE49-F238E27FC236}">
                <a16:creationId xmlns:a16="http://schemas.microsoft.com/office/drawing/2014/main" id="{014BBBCA-0675-0286-60A2-4E73C5B2436A}"/>
              </a:ext>
            </a:extLst>
          </p:cNvPr>
          <p:cNvSpPr txBox="1"/>
          <p:nvPr/>
        </p:nvSpPr>
        <p:spPr>
          <a:xfrm>
            <a:off x="3578502" y="3273706"/>
            <a:ext cx="2326511"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err="1">
                <a:solidFill>
                  <a:srgbClr val="000000"/>
                </a:solidFill>
              </a:rPr>
              <a:t>ChatGPT</a:t>
            </a:r>
            <a:endParaRPr lang="en-US" sz="2000" dirty="0">
              <a:solidFill>
                <a:srgbClr val="000000"/>
              </a:solidFill>
            </a:endParaRPr>
          </a:p>
        </p:txBody>
      </p:sp>
      <p:sp>
        <p:nvSpPr>
          <p:cNvPr id="13" name="TextBox 12">
            <a:extLst>
              <a:ext uri="{FF2B5EF4-FFF2-40B4-BE49-F238E27FC236}">
                <a16:creationId xmlns:a16="http://schemas.microsoft.com/office/drawing/2014/main" id="{69CCDCEB-1532-E43E-0D7A-7946D0AB4EB5}"/>
              </a:ext>
            </a:extLst>
          </p:cNvPr>
          <p:cNvSpPr txBox="1"/>
          <p:nvPr/>
        </p:nvSpPr>
        <p:spPr>
          <a:xfrm>
            <a:off x="5741034" y="4629352"/>
            <a:ext cx="2326511"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Pre-Training</a:t>
            </a:r>
          </a:p>
        </p:txBody>
      </p:sp>
      <p:sp>
        <p:nvSpPr>
          <p:cNvPr id="14" name="TextBox 13">
            <a:extLst>
              <a:ext uri="{FF2B5EF4-FFF2-40B4-BE49-F238E27FC236}">
                <a16:creationId xmlns:a16="http://schemas.microsoft.com/office/drawing/2014/main" id="{40D619C8-4D64-1C41-D12C-E7F6EA9607FD}"/>
              </a:ext>
            </a:extLst>
          </p:cNvPr>
          <p:cNvSpPr txBox="1"/>
          <p:nvPr/>
        </p:nvSpPr>
        <p:spPr>
          <a:xfrm>
            <a:off x="6904289" y="3560900"/>
            <a:ext cx="3456992" cy="52075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Large Language Models (LLMs)</a:t>
            </a:r>
          </a:p>
        </p:txBody>
      </p:sp>
      <p:sp>
        <p:nvSpPr>
          <p:cNvPr id="15" name="TextBox 14">
            <a:extLst>
              <a:ext uri="{FF2B5EF4-FFF2-40B4-BE49-F238E27FC236}">
                <a16:creationId xmlns:a16="http://schemas.microsoft.com/office/drawing/2014/main" id="{DD05B4A8-5E78-C1FC-10C2-E3D73F0EF9E7}"/>
              </a:ext>
            </a:extLst>
          </p:cNvPr>
          <p:cNvSpPr txBox="1"/>
          <p:nvPr/>
        </p:nvSpPr>
        <p:spPr>
          <a:xfrm>
            <a:off x="5131439" y="3445121"/>
            <a:ext cx="3051860"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Fine-Tuning</a:t>
            </a:r>
          </a:p>
        </p:txBody>
      </p:sp>
      <p:sp>
        <p:nvSpPr>
          <p:cNvPr id="16" name="TextBox 15">
            <a:extLst>
              <a:ext uri="{FF2B5EF4-FFF2-40B4-BE49-F238E27FC236}">
                <a16:creationId xmlns:a16="http://schemas.microsoft.com/office/drawing/2014/main" id="{433D91CB-94AE-4A64-BD2E-C3D331C2840D}"/>
              </a:ext>
            </a:extLst>
          </p:cNvPr>
          <p:cNvSpPr txBox="1"/>
          <p:nvPr/>
        </p:nvSpPr>
        <p:spPr>
          <a:xfrm>
            <a:off x="4814099" y="1766024"/>
            <a:ext cx="3051860"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Text Embedding</a:t>
            </a:r>
          </a:p>
        </p:txBody>
      </p:sp>
      <p:sp>
        <p:nvSpPr>
          <p:cNvPr id="17" name="TextBox 16">
            <a:extLst>
              <a:ext uri="{FF2B5EF4-FFF2-40B4-BE49-F238E27FC236}">
                <a16:creationId xmlns:a16="http://schemas.microsoft.com/office/drawing/2014/main" id="{1E89A9BF-1AA7-1432-54F0-A81822BF089C}"/>
              </a:ext>
            </a:extLst>
          </p:cNvPr>
          <p:cNvSpPr txBox="1"/>
          <p:nvPr/>
        </p:nvSpPr>
        <p:spPr>
          <a:xfrm>
            <a:off x="2876301" y="2216517"/>
            <a:ext cx="3051860"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Human Feedback</a:t>
            </a:r>
          </a:p>
        </p:txBody>
      </p:sp>
      <p:sp>
        <p:nvSpPr>
          <p:cNvPr id="18" name="TextBox 17">
            <a:extLst>
              <a:ext uri="{FF2B5EF4-FFF2-40B4-BE49-F238E27FC236}">
                <a16:creationId xmlns:a16="http://schemas.microsoft.com/office/drawing/2014/main" id="{167CDDEE-021A-9C83-3E96-B405C6BE66F1}"/>
              </a:ext>
            </a:extLst>
          </p:cNvPr>
          <p:cNvSpPr txBox="1"/>
          <p:nvPr/>
        </p:nvSpPr>
        <p:spPr>
          <a:xfrm>
            <a:off x="5905013" y="2319196"/>
            <a:ext cx="1226921"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Attention</a:t>
            </a:r>
          </a:p>
        </p:txBody>
      </p:sp>
      <p:sp>
        <p:nvSpPr>
          <p:cNvPr id="19" name="TextBox 18">
            <a:extLst>
              <a:ext uri="{FF2B5EF4-FFF2-40B4-BE49-F238E27FC236}">
                <a16:creationId xmlns:a16="http://schemas.microsoft.com/office/drawing/2014/main" id="{FE82E3A5-BD32-691B-5BFB-44012F579FB7}"/>
              </a:ext>
            </a:extLst>
          </p:cNvPr>
          <p:cNvSpPr txBox="1"/>
          <p:nvPr/>
        </p:nvSpPr>
        <p:spPr>
          <a:xfrm>
            <a:off x="6958319" y="3060355"/>
            <a:ext cx="3051860"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Reinforcement Learning</a:t>
            </a:r>
          </a:p>
        </p:txBody>
      </p:sp>
      <p:sp>
        <p:nvSpPr>
          <p:cNvPr id="20" name="TextBox 19">
            <a:extLst>
              <a:ext uri="{FF2B5EF4-FFF2-40B4-BE49-F238E27FC236}">
                <a16:creationId xmlns:a16="http://schemas.microsoft.com/office/drawing/2014/main" id="{FD77D133-B973-1CC0-13C8-894F7B1D98EB}"/>
              </a:ext>
            </a:extLst>
          </p:cNvPr>
          <p:cNvSpPr txBox="1"/>
          <p:nvPr/>
        </p:nvSpPr>
        <p:spPr>
          <a:xfrm>
            <a:off x="3744405" y="3915213"/>
            <a:ext cx="1996629"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Transformers</a:t>
            </a:r>
          </a:p>
        </p:txBody>
      </p:sp>
      <p:sp>
        <p:nvSpPr>
          <p:cNvPr id="21" name="TextBox 20">
            <a:extLst>
              <a:ext uri="{FF2B5EF4-FFF2-40B4-BE49-F238E27FC236}">
                <a16:creationId xmlns:a16="http://schemas.microsoft.com/office/drawing/2014/main" id="{4AD11C55-4D5F-E804-EC22-6B601327117C}"/>
              </a:ext>
            </a:extLst>
          </p:cNvPr>
          <p:cNvSpPr txBox="1"/>
          <p:nvPr/>
        </p:nvSpPr>
        <p:spPr>
          <a:xfrm>
            <a:off x="4656872" y="4806086"/>
            <a:ext cx="1226921"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Tokens</a:t>
            </a:r>
          </a:p>
        </p:txBody>
      </p:sp>
      <p:sp>
        <p:nvSpPr>
          <p:cNvPr id="22" name="TextBox 21">
            <a:extLst>
              <a:ext uri="{FF2B5EF4-FFF2-40B4-BE49-F238E27FC236}">
                <a16:creationId xmlns:a16="http://schemas.microsoft.com/office/drawing/2014/main" id="{8F6CBB15-7485-10A9-6D33-B293BB732B93}"/>
              </a:ext>
            </a:extLst>
          </p:cNvPr>
          <p:cNvSpPr txBox="1"/>
          <p:nvPr/>
        </p:nvSpPr>
        <p:spPr>
          <a:xfrm>
            <a:off x="5822065" y="5256315"/>
            <a:ext cx="3051860"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Instruction-Following</a:t>
            </a:r>
          </a:p>
        </p:txBody>
      </p:sp>
      <p:sp>
        <p:nvSpPr>
          <p:cNvPr id="23" name="TextBox 22">
            <a:extLst>
              <a:ext uri="{FF2B5EF4-FFF2-40B4-BE49-F238E27FC236}">
                <a16:creationId xmlns:a16="http://schemas.microsoft.com/office/drawing/2014/main" id="{DFCA4C87-6E16-1D4E-C391-71CE4623D9B1}"/>
              </a:ext>
            </a:extLst>
          </p:cNvPr>
          <p:cNvSpPr txBox="1"/>
          <p:nvPr/>
        </p:nvSpPr>
        <p:spPr>
          <a:xfrm>
            <a:off x="4814099" y="5265881"/>
            <a:ext cx="2326511"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GPT-4</a:t>
            </a:r>
          </a:p>
        </p:txBody>
      </p:sp>
      <p:sp>
        <p:nvSpPr>
          <p:cNvPr id="24" name="TextBox 23">
            <a:extLst>
              <a:ext uri="{FF2B5EF4-FFF2-40B4-BE49-F238E27FC236}">
                <a16:creationId xmlns:a16="http://schemas.microsoft.com/office/drawing/2014/main" id="{E315A43F-ED8A-644E-CA4F-E7A2CC77F1F9}"/>
              </a:ext>
            </a:extLst>
          </p:cNvPr>
          <p:cNvSpPr txBox="1"/>
          <p:nvPr/>
        </p:nvSpPr>
        <p:spPr>
          <a:xfrm>
            <a:off x="7276620" y="4362469"/>
            <a:ext cx="2737418"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Next-Token Prediction</a:t>
            </a:r>
          </a:p>
        </p:txBody>
      </p:sp>
      <p:sp>
        <p:nvSpPr>
          <p:cNvPr id="25" name="TextBox 24">
            <a:extLst>
              <a:ext uri="{FF2B5EF4-FFF2-40B4-BE49-F238E27FC236}">
                <a16:creationId xmlns:a16="http://schemas.microsoft.com/office/drawing/2014/main" id="{C1EEDD48-B379-9043-E210-36F8E33AB1CB}"/>
              </a:ext>
            </a:extLst>
          </p:cNvPr>
          <p:cNvSpPr txBox="1"/>
          <p:nvPr/>
        </p:nvSpPr>
        <p:spPr>
          <a:xfrm>
            <a:off x="5526913" y="4035860"/>
            <a:ext cx="3051860"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Vector Stores</a:t>
            </a:r>
          </a:p>
        </p:txBody>
      </p:sp>
      <p:sp>
        <p:nvSpPr>
          <p:cNvPr id="26" name="TextBox 25">
            <a:extLst>
              <a:ext uri="{FF2B5EF4-FFF2-40B4-BE49-F238E27FC236}">
                <a16:creationId xmlns:a16="http://schemas.microsoft.com/office/drawing/2014/main" id="{A0520E16-C55F-E6DC-2764-83740403811E}"/>
              </a:ext>
            </a:extLst>
          </p:cNvPr>
          <p:cNvSpPr txBox="1"/>
          <p:nvPr/>
        </p:nvSpPr>
        <p:spPr>
          <a:xfrm>
            <a:off x="2557375" y="4319150"/>
            <a:ext cx="2326511" cy="520860"/>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b="1" dirty="0">
                <a:solidFill>
                  <a:srgbClr val="000000"/>
                </a:solidFill>
              </a:rPr>
              <a:t>Prompt Engineering</a:t>
            </a:r>
          </a:p>
        </p:txBody>
      </p:sp>
    </p:spTree>
    <p:extLst>
      <p:ext uri="{BB962C8B-B14F-4D97-AF65-F5344CB8AC3E}">
        <p14:creationId xmlns:p14="http://schemas.microsoft.com/office/powerpoint/2010/main" val="98897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lded Corner 41">
            <a:extLst>
              <a:ext uri="{FF2B5EF4-FFF2-40B4-BE49-F238E27FC236}">
                <a16:creationId xmlns:a16="http://schemas.microsoft.com/office/drawing/2014/main" id="{FED6B102-35ED-D1AE-B1E2-0A815A021325}"/>
              </a:ext>
            </a:extLst>
          </p:cNvPr>
          <p:cNvSpPr/>
          <p:nvPr/>
        </p:nvSpPr>
        <p:spPr>
          <a:xfrm>
            <a:off x="4671950" y="1499320"/>
            <a:ext cx="7461180" cy="2041351"/>
          </a:xfrm>
          <a:prstGeom prst="foldedCorner">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olded Corner 38">
            <a:extLst>
              <a:ext uri="{FF2B5EF4-FFF2-40B4-BE49-F238E27FC236}">
                <a16:creationId xmlns:a16="http://schemas.microsoft.com/office/drawing/2014/main" id="{BDFF38F8-FA72-19B2-B733-E9CAD13337A6}"/>
              </a:ext>
            </a:extLst>
          </p:cNvPr>
          <p:cNvSpPr/>
          <p:nvPr/>
        </p:nvSpPr>
        <p:spPr>
          <a:xfrm>
            <a:off x="7199464" y="3876539"/>
            <a:ext cx="4609880" cy="1843966"/>
          </a:xfrm>
          <a:prstGeom prst="foldedCorner">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Callout 32">
            <a:extLst>
              <a:ext uri="{FF2B5EF4-FFF2-40B4-BE49-F238E27FC236}">
                <a16:creationId xmlns:a16="http://schemas.microsoft.com/office/drawing/2014/main" id="{5D6D8EE6-E73F-F322-7948-5C559B406059}"/>
              </a:ext>
            </a:extLst>
          </p:cNvPr>
          <p:cNvSpPr/>
          <p:nvPr/>
        </p:nvSpPr>
        <p:spPr>
          <a:xfrm>
            <a:off x="58870" y="1776324"/>
            <a:ext cx="3548588" cy="1479562"/>
          </a:xfrm>
          <a:prstGeom prst="wedgeEllipseCallout">
            <a:avLst>
              <a:gd name="adj1" fmla="val -31552"/>
              <a:gd name="adj2" fmla="val 79304"/>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03EC2D-935E-D495-05EC-796E47933CB4}"/>
              </a:ext>
            </a:extLst>
          </p:cNvPr>
          <p:cNvSpPr>
            <a:spLocks noGrp="1"/>
          </p:cNvSpPr>
          <p:nvPr>
            <p:ph type="title"/>
          </p:nvPr>
        </p:nvSpPr>
        <p:spPr>
          <a:xfrm>
            <a:off x="342900" y="219456"/>
            <a:ext cx="10287000" cy="470898"/>
          </a:xfrm>
        </p:spPr>
        <p:txBody>
          <a:bodyPr/>
          <a:lstStyle/>
          <a:p>
            <a:r>
              <a:rPr lang="en-US" sz="3600" dirty="0"/>
              <a:t>What is this challenge about?</a:t>
            </a:r>
            <a:endParaRPr lang="en-US" dirty="0"/>
          </a:p>
        </p:txBody>
      </p:sp>
      <p:sp>
        <p:nvSpPr>
          <p:cNvPr id="4" name="Footer Placeholder 3">
            <a:extLst>
              <a:ext uri="{FF2B5EF4-FFF2-40B4-BE49-F238E27FC236}">
                <a16:creationId xmlns:a16="http://schemas.microsoft.com/office/drawing/2014/main" id="{CE3096A9-FDFE-5B16-6025-017981BA2F77}"/>
              </a:ext>
            </a:extLst>
          </p:cNvPr>
          <p:cNvSpPr>
            <a:spLocks noGrp="1"/>
          </p:cNvSpPr>
          <p:nvPr>
            <p:ph type="ftr" sz="quarter" idx="3"/>
          </p:nvPr>
        </p:nvSpPr>
        <p:spPr/>
        <p:txBody>
          <a:bodyPr/>
          <a:lstStyle/>
          <a:p>
            <a:r>
              <a:rPr lang="en-US"/>
              <a:t>Analog Devices Confidential Information. ©2021 Analog Devices, Inc. All rights reserved.</a:t>
            </a:r>
            <a:endParaRPr lang="en-US" dirty="0"/>
          </a:p>
        </p:txBody>
      </p:sp>
      <p:sp>
        <p:nvSpPr>
          <p:cNvPr id="5" name="Slide Number Placeholder 4">
            <a:extLst>
              <a:ext uri="{FF2B5EF4-FFF2-40B4-BE49-F238E27FC236}">
                <a16:creationId xmlns:a16="http://schemas.microsoft.com/office/drawing/2014/main" id="{FA302712-96A6-36F0-96EC-058C0A264F40}"/>
              </a:ext>
            </a:extLst>
          </p:cNvPr>
          <p:cNvSpPr>
            <a:spLocks noGrp="1"/>
          </p:cNvSpPr>
          <p:nvPr>
            <p:ph type="sldNum" sz="quarter" idx="4"/>
          </p:nvPr>
        </p:nvSpPr>
        <p:spPr/>
        <p:txBody>
          <a:bodyPr/>
          <a:lstStyle/>
          <a:p>
            <a:pPr>
              <a:defRPr/>
            </a:pPr>
            <a:fld id="{A9CE67A1-BA7F-A74E-B5D7-615746DEEC2B}" type="slidenum">
              <a:rPr lang="en-US" smtClean="0"/>
              <a:pPr>
                <a:defRPr/>
              </a:pPr>
              <a:t>4</a:t>
            </a:fld>
            <a:endParaRPr lang="en-US" baseline="-11000" dirty="0"/>
          </a:p>
        </p:txBody>
      </p:sp>
      <p:sp>
        <p:nvSpPr>
          <p:cNvPr id="6" name="Date Placeholder 5">
            <a:extLst>
              <a:ext uri="{FF2B5EF4-FFF2-40B4-BE49-F238E27FC236}">
                <a16:creationId xmlns:a16="http://schemas.microsoft.com/office/drawing/2014/main" id="{204DBF9E-57CF-5F4D-82D4-EF26EDE0365F}"/>
              </a:ext>
            </a:extLst>
          </p:cNvPr>
          <p:cNvSpPr>
            <a:spLocks noGrp="1"/>
          </p:cNvSpPr>
          <p:nvPr>
            <p:ph type="dt" sz="half" idx="2"/>
          </p:nvPr>
        </p:nvSpPr>
        <p:spPr/>
        <p:txBody>
          <a:bodyPr/>
          <a:lstStyle/>
          <a:p>
            <a:fld id="{5953179D-8625-524E-A034-639263ACD100}" type="datetime3">
              <a:rPr lang="en-US" smtClean="0"/>
              <a:pPr/>
              <a:t>17 July 2023</a:t>
            </a:fld>
            <a:endParaRPr lang="en-US" dirty="0"/>
          </a:p>
        </p:txBody>
      </p:sp>
      <p:sp>
        <p:nvSpPr>
          <p:cNvPr id="7" name="Rectangle 6">
            <a:extLst>
              <a:ext uri="{FF2B5EF4-FFF2-40B4-BE49-F238E27FC236}">
                <a16:creationId xmlns:a16="http://schemas.microsoft.com/office/drawing/2014/main" id="{E23BE414-2438-727F-4C31-ABAAE2377C87}"/>
              </a:ext>
            </a:extLst>
          </p:cNvPr>
          <p:cNvSpPr/>
          <p:nvPr/>
        </p:nvSpPr>
        <p:spPr>
          <a:xfrm>
            <a:off x="3430656" y="3778388"/>
            <a:ext cx="1053547" cy="805070"/>
          </a:xfrm>
          <a:prstGeom prst="rect">
            <a:avLst/>
          </a:prstGeom>
          <a:solidFill>
            <a:schemeClr val="bg2">
              <a:lumMod val="40000"/>
              <a:lumOff val="60000"/>
            </a:schemeClr>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LLM</a:t>
            </a:r>
          </a:p>
        </p:txBody>
      </p:sp>
      <p:sp>
        <p:nvSpPr>
          <p:cNvPr id="9" name="Rectangle 8">
            <a:extLst>
              <a:ext uri="{FF2B5EF4-FFF2-40B4-BE49-F238E27FC236}">
                <a16:creationId xmlns:a16="http://schemas.microsoft.com/office/drawing/2014/main" id="{2A8B8EC4-1B2B-0E75-6F9A-FC499C61CE17}"/>
              </a:ext>
            </a:extLst>
          </p:cNvPr>
          <p:cNvSpPr/>
          <p:nvPr/>
        </p:nvSpPr>
        <p:spPr>
          <a:xfrm>
            <a:off x="1439517" y="3977171"/>
            <a:ext cx="1053547" cy="407504"/>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Prompt</a:t>
            </a:r>
          </a:p>
        </p:txBody>
      </p:sp>
      <p:sp>
        <p:nvSpPr>
          <p:cNvPr id="10" name="Rectangle 9">
            <a:extLst>
              <a:ext uri="{FF2B5EF4-FFF2-40B4-BE49-F238E27FC236}">
                <a16:creationId xmlns:a16="http://schemas.microsoft.com/office/drawing/2014/main" id="{F96F4FE2-7475-D33D-DE40-10AA41895CD1}"/>
              </a:ext>
            </a:extLst>
          </p:cNvPr>
          <p:cNvSpPr/>
          <p:nvPr/>
        </p:nvSpPr>
        <p:spPr>
          <a:xfrm>
            <a:off x="5421795" y="3977171"/>
            <a:ext cx="1348409" cy="407504"/>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Completion</a:t>
            </a:r>
          </a:p>
        </p:txBody>
      </p:sp>
      <p:cxnSp>
        <p:nvCxnSpPr>
          <p:cNvPr id="12" name="Straight Arrow Connector 11">
            <a:extLst>
              <a:ext uri="{FF2B5EF4-FFF2-40B4-BE49-F238E27FC236}">
                <a16:creationId xmlns:a16="http://schemas.microsoft.com/office/drawing/2014/main" id="{21614679-48DD-F4BC-E440-71E4DDD1FC79}"/>
              </a:ext>
            </a:extLst>
          </p:cNvPr>
          <p:cNvCxnSpPr>
            <a:cxnSpLocks/>
            <a:stCxn id="9" idx="3"/>
            <a:endCxn id="7" idx="1"/>
          </p:cNvCxnSpPr>
          <p:nvPr/>
        </p:nvCxnSpPr>
        <p:spPr>
          <a:xfrm>
            <a:off x="2493064" y="4180923"/>
            <a:ext cx="937592" cy="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4C9D047-E1CE-162B-846F-4A814F6F2418}"/>
              </a:ext>
            </a:extLst>
          </p:cNvPr>
          <p:cNvCxnSpPr>
            <a:cxnSpLocks/>
          </p:cNvCxnSpPr>
          <p:nvPr/>
        </p:nvCxnSpPr>
        <p:spPr>
          <a:xfrm>
            <a:off x="4484203" y="4188221"/>
            <a:ext cx="937592" cy="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644861F0-0973-4D0F-7B1E-40BC1F6F114D}"/>
              </a:ext>
            </a:extLst>
          </p:cNvPr>
          <p:cNvSpPr txBox="1"/>
          <p:nvPr/>
        </p:nvSpPr>
        <p:spPr>
          <a:xfrm>
            <a:off x="342899" y="6043566"/>
            <a:ext cx="2325759" cy="983974"/>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Prompt Engineering</a:t>
            </a:r>
          </a:p>
        </p:txBody>
      </p:sp>
      <p:sp>
        <p:nvSpPr>
          <p:cNvPr id="25" name="TextBox 24">
            <a:extLst>
              <a:ext uri="{FF2B5EF4-FFF2-40B4-BE49-F238E27FC236}">
                <a16:creationId xmlns:a16="http://schemas.microsoft.com/office/drawing/2014/main" id="{086532FD-8E31-0B75-B192-D17AEAB9946F}"/>
              </a:ext>
            </a:extLst>
          </p:cNvPr>
          <p:cNvSpPr txBox="1"/>
          <p:nvPr/>
        </p:nvSpPr>
        <p:spPr>
          <a:xfrm>
            <a:off x="2478156" y="6006731"/>
            <a:ext cx="7235687" cy="400110"/>
          </a:xfrm>
          <a:prstGeom prst="rect">
            <a:avLst/>
          </a:prstGeom>
          <a:noFill/>
        </p:spPr>
        <p:txBody>
          <a:bodyPr wrap="square">
            <a:spAutoFit/>
          </a:bodyPr>
          <a:lstStyle/>
          <a:p>
            <a:r>
              <a:rPr lang="en-US" sz="2000" dirty="0">
                <a:solidFill>
                  <a:srgbClr val="000000"/>
                </a:solidFill>
              </a:rPr>
              <a:t>: art of crafting prompts to an LLM to solve the task at hand.</a:t>
            </a:r>
            <a:endParaRPr lang="en-US" sz="2000" dirty="0"/>
          </a:p>
        </p:txBody>
      </p:sp>
      <p:sp>
        <p:nvSpPr>
          <p:cNvPr id="31" name="TextBox 30">
            <a:extLst>
              <a:ext uri="{FF2B5EF4-FFF2-40B4-BE49-F238E27FC236}">
                <a16:creationId xmlns:a16="http://schemas.microsoft.com/office/drawing/2014/main" id="{F96FE0FD-D08F-1A9E-CD45-7AD5CF9F4840}"/>
              </a:ext>
            </a:extLst>
          </p:cNvPr>
          <p:cNvSpPr txBox="1"/>
          <p:nvPr/>
        </p:nvSpPr>
        <p:spPr>
          <a:xfrm>
            <a:off x="245163" y="2132420"/>
            <a:ext cx="3351540" cy="830997"/>
          </a:xfrm>
          <a:prstGeom prst="rect">
            <a:avLst/>
          </a:prstGeom>
          <a:noFill/>
        </p:spPr>
        <p:txBody>
          <a:bodyPr wrap="square">
            <a:spAutoFit/>
          </a:bodyPr>
          <a:lstStyle/>
          <a:p>
            <a:r>
              <a:rPr lang="en-US" sz="1600" b="0" i="0" u="none" strike="noStrike" dirty="0">
                <a:solidFill>
                  <a:srgbClr val="000000"/>
                </a:solidFill>
                <a:effectLst/>
                <a:latin typeface="-webkit-standard"/>
              </a:rPr>
              <a:t>What is the recommended range for the value of C1 in the LTC7804 module and why is it chosen in that range?</a:t>
            </a:r>
            <a:endParaRPr lang="en-US" sz="1600" dirty="0"/>
          </a:p>
        </p:txBody>
      </p:sp>
      <p:pic>
        <p:nvPicPr>
          <p:cNvPr id="35" name="Graphic 34" descr="User with solid fill">
            <a:extLst>
              <a:ext uri="{FF2B5EF4-FFF2-40B4-BE49-F238E27FC236}">
                <a16:creationId xmlns:a16="http://schemas.microsoft.com/office/drawing/2014/main" id="{D72D192B-6BDE-AA80-10E4-988773F798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139" y="3748500"/>
            <a:ext cx="805070" cy="805070"/>
          </a:xfrm>
          <a:prstGeom prst="rect">
            <a:avLst/>
          </a:prstGeom>
        </p:spPr>
      </p:pic>
      <p:sp>
        <p:nvSpPr>
          <p:cNvPr id="37" name="TextBox 36">
            <a:extLst>
              <a:ext uri="{FF2B5EF4-FFF2-40B4-BE49-F238E27FC236}">
                <a16:creationId xmlns:a16="http://schemas.microsoft.com/office/drawing/2014/main" id="{5A83EBC6-E060-1DC1-3F60-52EFE0798BFF}"/>
              </a:ext>
            </a:extLst>
          </p:cNvPr>
          <p:cNvSpPr txBox="1"/>
          <p:nvPr/>
        </p:nvSpPr>
        <p:spPr>
          <a:xfrm>
            <a:off x="7368431" y="3921359"/>
            <a:ext cx="4340278" cy="1754326"/>
          </a:xfrm>
          <a:prstGeom prst="rect">
            <a:avLst/>
          </a:prstGeom>
          <a:noFill/>
        </p:spPr>
        <p:txBody>
          <a:bodyPr wrap="square">
            <a:spAutoFit/>
          </a:bodyPr>
          <a:lstStyle/>
          <a:p>
            <a:r>
              <a:rPr lang="en-US" b="0" i="0" u="none" strike="noStrike" dirty="0">
                <a:solidFill>
                  <a:srgbClr val="000000"/>
                </a:solidFill>
                <a:effectLst/>
                <a:latin typeface="-webkit-standard"/>
              </a:rPr>
              <a:t>The recommended range for the value of C1 in the LTC7804 module is 0.1</a:t>
            </a:r>
            <a:r>
              <a:rPr lang="el-GR" b="0" i="0" u="none" strike="noStrike" dirty="0">
                <a:solidFill>
                  <a:srgbClr val="000000"/>
                </a:solidFill>
                <a:effectLst/>
                <a:latin typeface="-webkit-standard"/>
              </a:rPr>
              <a:t>μ</a:t>
            </a:r>
            <a:r>
              <a:rPr lang="en-US" b="0" i="0" u="none" strike="noStrike" dirty="0">
                <a:solidFill>
                  <a:srgbClr val="000000"/>
                </a:solidFill>
                <a:effectLst/>
                <a:latin typeface="-webkit-standard"/>
              </a:rPr>
              <a:t>F to 0.47</a:t>
            </a:r>
            <a:r>
              <a:rPr lang="el-GR" b="0" i="0" u="none" strike="noStrike" dirty="0">
                <a:solidFill>
                  <a:srgbClr val="000000"/>
                </a:solidFill>
                <a:effectLst/>
                <a:latin typeface="-webkit-standard"/>
              </a:rPr>
              <a:t>μ</a:t>
            </a:r>
            <a:r>
              <a:rPr lang="en-US" b="0" i="0" u="none" strike="noStrike" dirty="0">
                <a:solidFill>
                  <a:srgbClr val="000000"/>
                </a:solidFill>
                <a:effectLst/>
                <a:latin typeface="-webkit-standard"/>
              </a:rPr>
              <a:t>F. It is chosen in that range to force R1 || R2 to around 2k, reducing error that might have been caused by the SENSE− pin’s ±1</a:t>
            </a:r>
            <a:r>
              <a:rPr lang="el-GR" b="0" i="0" u="none" strike="noStrike" dirty="0">
                <a:solidFill>
                  <a:srgbClr val="000000"/>
                </a:solidFill>
                <a:effectLst/>
                <a:latin typeface="-webkit-standard"/>
              </a:rPr>
              <a:t>μ</a:t>
            </a:r>
            <a:r>
              <a:rPr lang="en-US" b="0" i="0" u="none" strike="noStrike" dirty="0">
                <a:solidFill>
                  <a:srgbClr val="000000"/>
                </a:solidFill>
                <a:effectLst/>
                <a:latin typeface="-webkit-standard"/>
              </a:rPr>
              <a:t>A current.</a:t>
            </a:r>
            <a:endParaRPr lang="en-US" dirty="0"/>
          </a:p>
        </p:txBody>
      </p:sp>
      <p:sp>
        <p:nvSpPr>
          <p:cNvPr id="41" name="TextBox 40">
            <a:extLst>
              <a:ext uri="{FF2B5EF4-FFF2-40B4-BE49-F238E27FC236}">
                <a16:creationId xmlns:a16="http://schemas.microsoft.com/office/drawing/2014/main" id="{004C5EB1-6F16-3C3E-0EDE-83A0FB4BEAF3}"/>
              </a:ext>
            </a:extLst>
          </p:cNvPr>
          <p:cNvSpPr txBox="1"/>
          <p:nvPr/>
        </p:nvSpPr>
        <p:spPr>
          <a:xfrm>
            <a:off x="4671951" y="1473388"/>
            <a:ext cx="7235687" cy="2123658"/>
          </a:xfrm>
          <a:prstGeom prst="rect">
            <a:avLst/>
          </a:prstGeom>
          <a:noFill/>
        </p:spPr>
        <p:txBody>
          <a:bodyPr wrap="square">
            <a:spAutoFit/>
          </a:bodyPr>
          <a:lstStyle/>
          <a:p>
            <a:r>
              <a:rPr lang="en-US" sz="1200" b="0" i="0" u="none" strike="noStrike" dirty="0">
                <a:solidFill>
                  <a:srgbClr val="000000"/>
                </a:solidFill>
                <a:effectLst/>
                <a:latin typeface="Calibri" panose="020F0502020204030204" pitchFamily="34" charset="0"/>
                <a:cs typeface="Calibri" panose="020F0502020204030204" pitchFamily="34" charset="0"/>
              </a:rPr>
              <a:t>The recommended range for the value of C1 in the LTC7804 module is typically between 1</a:t>
            </a:r>
            <a:r>
              <a:rPr lang="el-GR" sz="1200" b="0" i="0" u="none" strike="noStrike" dirty="0">
                <a:solidFill>
                  <a:srgbClr val="000000"/>
                </a:solidFill>
                <a:effectLst/>
                <a:latin typeface="Calibri" panose="020F0502020204030204" pitchFamily="34" charset="0"/>
                <a:cs typeface="Calibri" panose="020F0502020204030204" pitchFamily="34" charset="0"/>
              </a:rPr>
              <a:t>μ</a:t>
            </a:r>
            <a:r>
              <a:rPr lang="en-US" sz="1200" b="0" i="0" u="none" strike="noStrike" dirty="0">
                <a:solidFill>
                  <a:srgbClr val="000000"/>
                </a:solidFill>
                <a:effectLst/>
                <a:latin typeface="Calibri" panose="020F0502020204030204" pitchFamily="34" charset="0"/>
                <a:cs typeface="Calibri" panose="020F0502020204030204" pitchFamily="34" charset="0"/>
              </a:rPr>
              <a:t>F and 10</a:t>
            </a:r>
            <a:r>
              <a:rPr lang="el-GR" sz="1200" b="0" i="0" u="none" strike="noStrike" dirty="0">
                <a:solidFill>
                  <a:srgbClr val="000000"/>
                </a:solidFill>
                <a:effectLst/>
                <a:latin typeface="Calibri" panose="020F0502020204030204" pitchFamily="34" charset="0"/>
                <a:cs typeface="Calibri" panose="020F0502020204030204" pitchFamily="34" charset="0"/>
              </a:rPr>
              <a:t>μ</a:t>
            </a:r>
            <a:r>
              <a:rPr lang="en-US" sz="1200" b="0" i="0" u="none" strike="noStrike" dirty="0">
                <a:solidFill>
                  <a:srgbClr val="000000"/>
                </a:solidFill>
                <a:effectLst/>
                <a:latin typeface="Calibri" panose="020F0502020204030204" pitchFamily="34" charset="0"/>
                <a:cs typeface="Calibri" panose="020F0502020204030204" pitchFamily="34" charset="0"/>
              </a:rPr>
              <a:t>F. This value is chosen based on the required stability and transient response of the module.</a:t>
            </a:r>
          </a:p>
          <a:p>
            <a:r>
              <a:rPr lang="en-US" sz="1200" b="0" i="0" u="none" strike="noStrike" dirty="0">
                <a:solidFill>
                  <a:srgbClr val="000000"/>
                </a:solidFill>
                <a:effectLst/>
                <a:latin typeface="Calibri" panose="020F0502020204030204" pitchFamily="34" charset="0"/>
                <a:cs typeface="Calibri" panose="020F0502020204030204" pitchFamily="34" charset="0"/>
              </a:rPr>
              <a:t>C1 is the input capacitor that filters the input voltage and provides a stable supply to the module. It helps in reducing the input voltage ripple and noise, ensuring proper operation of the module. The value of C1 affects the stability and transient response of the module.</a:t>
            </a:r>
          </a:p>
          <a:p>
            <a:r>
              <a:rPr lang="en-US" sz="1200" b="0" i="0" u="none" strike="noStrike" dirty="0">
                <a:solidFill>
                  <a:srgbClr val="000000"/>
                </a:solidFill>
                <a:effectLst/>
                <a:latin typeface="Calibri" panose="020F0502020204030204" pitchFamily="34" charset="0"/>
                <a:cs typeface="Calibri" panose="020F0502020204030204" pitchFamily="34" charset="0"/>
              </a:rPr>
              <a:t>A larger value of C1, such as 10</a:t>
            </a:r>
            <a:r>
              <a:rPr lang="el-GR" sz="1200" b="0" i="0" u="none" strike="noStrike" dirty="0">
                <a:solidFill>
                  <a:srgbClr val="000000"/>
                </a:solidFill>
                <a:effectLst/>
                <a:latin typeface="Calibri" panose="020F0502020204030204" pitchFamily="34" charset="0"/>
                <a:cs typeface="Calibri" panose="020F0502020204030204" pitchFamily="34" charset="0"/>
              </a:rPr>
              <a:t>μ</a:t>
            </a:r>
            <a:r>
              <a:rPr lang="en-US" sz="1200" b="0" i="0" u="none" strike="noStrike" dirty="0">
                <a:solidFill>
                  <a:srgbClr val="000000"/>
                </a:solidFill>
                <a:effectLst/>
                <a:latin typeface="Calibri" panose="020F0502020204030204" pitchFamily="34" charset="0"/>
                <a:cs typeface="Calibri" panose="020F0502020204030204" pitchFamily="34" charset="0"/>
              </a:rPr>
              <a:t>F, provides better filtering and stability, reducing the input voltage ripple and noise. This is beneficial in applications where the input voltage may have significant fluctuations or noise.</a:t>
            </a:r>
          </a:p>
          <a:p>
            <a:r>
              <a:rPr lang="en-US" sz="1200" b="0" i="0" u="none" strike="noStrike" dirty="0">
                <a:solidFill>
                  <a:srgbClr val="000000"/>
                </a:solidFill>
                <a:effectLst/>
                <a:latin typeface="Calibri" panose="020F0502020204030204" pitchFamily="34" charset="0"/>
                <a:cs typeface="Calibri" panose="020F0502020204030204" pitchFamily="34" charset="0"/>
              </a:rPr>
              <a:t>On the other hand, a smaller value of C1, such as 1</a:t>
            </a:r>
            <a:r>
              <a:rPr lang="el-GR" sz="1200" b="0" i="0" u="none" strike="noStrike" dirty="0">
                <a:solidFill>
                  <a:srgbClr val="000000"/>
                </a:solidFill>
                <a:effectLst/>
                <a:latin typeface="Calibri" panose="020F0502020204030204" pitchFamily="34" charset="0"/>
                <a:cs typeface="Calibri" panose="020F0502020204030204" pitchFamily="34" charset="0"/>
              </a:rPr>
              <a:t>μ</a:t>
            </a:r>
            <a:r>
              <a:rPr lang="en-US" sz="1200" b="0" i="0" u="none" strike="noStrike" dirty="0">
                <a:solidFill>
                  <a:srgbClr val="000000"/>
                </a:solidFill>
                <a:effectLst/>
                <a:latin typeface="Calibri" panose="020F0502020204030204" pitchFamily="34" charset="0"/>
                <a:cs typeface="Calibri" panose="020F0502020204030204" pitchFamily="34" charset="0"/>
              </a:rPr>
              <a:t>F, may be sufficient in applications with a more stable input voltage. It still provides some filtering and stability, but with a smaller physical size and cost The recommended range of 1</a:t>
            </a:r>
            <a:r>
              <a:rPr lang="el-GR" sz="1200" b="0" i="0" u="none" strike="noStrike" dirty="0">
                <a:solidFill>
                  <a:srgbClr val="000000"/>
                </a:solidFill>
                <a:effectLst/>
                <a:latin typeface="Calibri" panose="020F0502020204030204" pitchFamily="34" charset="0"/>
                <a:cs typeface="Calibri" panose="020F0502020204030204" pitchFamily="34" charset="0"/>
              </a:rPr>
              <a:t>μ</a:t>
            </a:r>
            <a:r>
              <a:rPr lang="en-US" sz="1200" b="0" i="0" u="none" strike="noStrike" dirty="0">
                <a:solidFill>
                  <a:srgbClr val="000000"/>
                </a:solidFill>
                <a:effectLst/>
                <a:latin typeface="Calibri" panose="020F0502020204030204" pitchFamily="34" charset="0"/>
                <a:cs typeface="Calibri" panose="020F0502020204030204" pitchFamily="34" charset="0"/>
              </a:rPr>
              <a:t>F to 10</a:t>
            </a:r>
            <a:r>
              <a:rPr lang="el-GR" sz="1200" b="0" i="0" u="none" strike="noStrike" dirty="0">
                <a:solidFill>
                  <a:srgbClr val="000000"/>
                </a:solidFill>
                <a:effectLst/>
                <a:latin typeface="Calibri" panose="020F0502020204030204" pitchFamily="34" charset="0"/>
                <a:cs typeface="Calibri" panose="020F0502020204030204" pitchFamily="34" charset="0"/>
              </a:rPr>
              <a:t>μ</a:t>
            </a:r>
            <a:r>
              <a:rPr lang="en-US" sz="1200" b="0" i="0" u="none" strike="noStrike" dirty="0">
                <a:solidFill>
                  <a:srgbClr val="000000"/>
                </a:solidFill>
                <a:effectLst/>
                <a:latin typeface="Calibri" panose="020F0502020204030204" pitchFamily="34" charset="0"/>
                <a:cs typeface="Calibri" panose="020F0502020204030204" pitchFamily="34" charset="0"/>
              </a:rPr>
              <a:t>F allows designers to choose the appropriate value based on their specific application requirements, balancing stability, cost, and physical size.</a:t>
            </a:r>
            <a:endParaRPr lang="en-US" sz="1200" dirty="0">
              <a:latin typeface="Calibri" panose="020F0502020204030204" pitchFamily="34" charset="0"/>
              <a:cs typeface="Calibri" panose="020F0502020204030204" pitchFamily="34" charset="0"/>
            </a:endParaRPr>
          </a:p>
        </p:txBody>
      </p:sp>
      <p:pic>
        <p:nvPicPr>
          <p:cNvPr id="44" name="Graphic 43" descr="Badge Tick1 with solid fill">
            <a:extLst>
              <a:ext uri="{FF2B5EF4-FFF2-40B4-BE49-F238E27FC236}">
                <a16:creationId xmlns:a16="http://schemas.microsoft.com/office/drawing/2014/main" id="{3E3B9A73-906E-18DF-FCE0-6D911C4BFF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54891" y="3628904"/>
            <a:ext cx="544533" cy="544533"/>
          </a:xfrm>
          <a:prstGeom prst="rect">
            <a:avLst/>
          </a:prstGeom>
        </p:spPr>
      </p:pic>
      <p:pic>
        <p:nvPicPr>
          <p:cNvPr id="46" name="Graphic 45" descr="Close with solid fill">
            <a:extLst>
              <a:ext uri="{FF2B5EF4-FFF2-40B4-BE49-F238E27FC236}">
                <a16:creationId xmlns:a16="http://schemas.microsoft.com/office/drawing/2014/main" id="{64A6AF8F-E254-01EA-184F-036F9EFFD9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4203" y="1303621"/>
            <a:ext cx="327681" cy="327681"/>
          </a:xfrm>
          <a:prstGeom prst="rect">
            <a:avLst/>
          </a:prstGeom>
        </p:spPr>
      </p:pic>
    </p:spTree>
    <p:extLst>
      <p:ext uri="{BB962C8B-B14F-4D97-AF65-F5344CB8AC3E}">
        <p14:creationId xmlns:p14="http://schemas.microsoft.com/office/powerpoint/2010/main" val="362852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9" grpId="0" animBg="1"/>
      <p:bldP spid="33" grpId="0" animBg="1"/>
      <p:bldP spid="7" grpId="0" animBg="1"/>
      <p:bldP spid="9" grpId="0" animBg="1"/>
      <p:bldP spid="10" grpId="0" animBg="1"/>
      <p:bldP spid="23" grpId="0"/>
      <p:bldP spid="25" grpId="0"/>
      <p:bldP spid="31"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9142DF-7376-8BD9-2BC3-687E639A8FB7}"/>
              </a:ext>
            </a:extLst>
          </p:cNvPr>
          <p:cNvSpPr>
            <a:spLocks noGrp="1"/>
          </p:cNvSpPr>
          <p:nvPr>
            <p:ph idx="1"/>
          </p:nvPr>
        </p:nvSpPr>
        <p:spPr/>
        <p:txBody>
          <a:bodyPr>
            <a:normAutofit fontScale="77500" lnSpcReduction="20000"/>
          </a:bodyPr>
          <a:lstStyle/>
          <a:p>
            <a:r>
              <a:rPr lang="en-US" dirty="0"/>
              <a:t>Goal</a:t>
            </a:r>
          </a:p>
          <a:p>
            <a:pPr lvl="1"/>
            <a:r>
              <a:rPr lang="en-US" dirty="0"/>
              <a:t>Large Language Models (LLMs)  are a fast-growing part of the AI ecosystem.</a:t>
            </a:r>
          </a:p>
          <a:p>
            <a:pPr lvl="1"/>
            <a:r>
              <a:rPr lang="en-US" dirty="0"/>
              <a:t>Challenge is an opportunity to build hand—on experience with them.</a:t>
            </a:r>
          </a:p>
          <a:p>
            <a:endParaRPr lang="en-US" dirty="0"/>
          </a:p>
          <a:p>
            <a:r>
              <a:rPr lang="en-US" dirty="0"/>
              <a:t>Pre-requisite:</a:t>
            </a:r>
          </a:p>
          <a:p>
            <a:pPr lvl="1"/>
            <a:r>
              <a:rPr lang="en-US" dirty="0"/>
              <a:t>Wear your creative hat</a:t>
            </a:r>
          </a:p>
          <a:p>
            <a:pPr lvl="1"/>
            <a:r>
              <a:rPr lang="en-US" dirty="0"/>
              <a:t>Comfortable with Python</a:t>
            </a:r>
          </a:p>
          <a:p>
            <a:pPr lvl="1"/>
            <a:r>
              <a:rPr lang="en-US" dirty="0"/>
              <a:t>Might be needed: basic knowledge of Machine Learning</a:t>
            </a:r>
          </a:p>
          <a:p>
            <a:endParaRPr lang="en-US" dirty="0"/>
          </a:p>
          <a:p>
            <a:r>
              <a:rPr lang="en-US" dirty="0"/>
              <a:t>Task: </a:t>
            </a:r>
          </a:p>
          <a:p>
            <a:pPr lvl="1"/>
            <a:r>
              <a:rPr lang="en-US" dirty="0"/>
              <a:t>Use LLMs to answer questions about ADI products given access to ADI datasheets.</a:t>
            </a:r>
          </a:p>
          <a:p>
            <a:pPr marL="0" indent="0">
              <a:buNone/>
            </a:pPr>
            <a:endParaRPr lang="en-US" dirty="0"/>
          </a:p>
          <a:p>
            <a:r>
              <a:rPr lang="en-US" dirty="0"/>
              <a:t>Evaluation: </a:t>
            </a:r>
          </a:p>
          <a:p>
            <a:pPr lvl="1"/>
            <a:r>
              <a:rPr lang="en-US" dirty="0"/>
              <a:t>accuracy of answers </a:t>
            </a:r>
          </a:p>
          <a:p>
            <a:pPr lvl="1"/>
            <a:r>
              <a:rPr lang="en-US" dirty="0"/>
              <a:t>and potentially compute resources used.</a:t>
            </a:r>
          </a:p>
        </p:txBody>
      </p:sp>
      <p:sp>
        <p:nvSpPr>
          <p:cNvPr id="3" name="Title 2">
            <a:extLst>
              <a:ext uri="{FF2B5EF4-FFF2-40B4-BE49-F238E27FC236}">
                <a16:creationId xmlns:a16="http://schemas.microsoft.com/office/drawing/2014/main" id="{4E49BC10-C885-52CB-0E3A-50A266A8FB90}"/>
              </a:ext>
            </a:extLst>
          </p:cNvPr>
          <p:cNvSpPr>
            <a:spLocks noGrp="1"/>
          </p:cNvSpPr>
          <p:nvPr>
            <p:ph type="title"/>
          </p:nvPr>
        </p:nvSpPr>
        <p:spPr/>
        <p:txBody>
          <a:bodyPr/>
          <a:lstStyle/>
          <a:p>
            <a:r>
              <a:rPr lang="en-US" dirty="0"/>
              <a:t>Challenge Overview</a:t>
            </a:r>
          </a:p>
        </p:txBody>
      </p:sp>
      <p:sp>
        <p:nvSpPr>
          <p:cNvPr id="4" name="Footer Placeholder 3">
            <a:extLst>
              <a:ext uri="{FF2B5EF4-FFF2-40B4-BE49-F238E27FC236}">
                <a16:creationId xmlns:a16="http://schemas.microsoft.com/office/drawing/2014/main" id="{8964E963-6E99-B9F6-B76F-3ABAE376811C}"/>
              </a:ext>
            </a:extLst>
          </p:cNvPr>
          <p:cNvSpPr>
            <a:spLocks noGrp="1"/>
          </p:cNvSpPr>
          <p:nvPr>
            <p:ph type="ftr" sz="quarter" idx="3"/>
          </p:nvPr>
        </p:nvSpPr>
        <p:spPr/>
        <p:txBody>
          <a:bodyPr/>
          <a:lstStyle/>
          <a:p>
            <a:r>
              <a:rPr lang="en-US"/>
              <a:t>Analog Devices Confidential Information. ©2021 Analog Devices, Inc. All rights reserved.</a:t>
            </a:r>
            <a:endParaRPr lang="en-US" dirty="0"/>
          </a:p>
        </p:txBody>
      </p:sp>
      <p:sp>
        <p:nvSpPr>
          <p:cNvPr id="5" name="Slide Number Placeholder 4">
            <a:extLst>
              <a:ext uri="{FF2B5EF4-FFF2-40B4-BE49-F238E27FC236}">
                <a16:creationId xmlns:a16="http://schemas.microsoft.com/office/drawing/2014/main" id="{988CB2F1-05DA-AE54-E065-5EE4FDE0170C}"/>
              </a:ext>
            </a:extLst>
          </p:cNvPr>
          <p:cNvSpPr>
            <a:spLocks noGrp="1"/>
          </p:cNvSpPr>
          <p:nvPr>
            <p:ph type="sldNum" sz="quarter" idx="4"/>
          </p:nvPr>
        </p:nvSpPr>
        <p:spPr/>
        <p:txBody>
          <a:bodyPr/>
          <a:lstStyle/>
          <a:p>
            <a:pPr>
              <a:defRPr/>
            </a:pPr>
            <a:fld id="{A9CE67A1-BA7F-A74E-B5D7-615746DEEC2B}" type="slidenum">
              <a:rPr lang="en-US" smtClean="0"/>
              <a:pPr>
                <a:defRPr/>
              </a:pPr>
              <a:t>5</a:t>
            </a:fld>
            <a:endParaRPr lang="en-US" baseline="-11000" dirty="0"/>
          </a:p>
        </p:txBody>
      </p:sp>
      <p:sp>
        <p:nvSpPr>
          <p:cNvPr id="6" name="Date Placeholder 5">
            <a:extLst>
              <a:ext uri="{FF2B5EF4-FFF2-40B4-BE49-F238E27FC236}">
                <a16:creationId xmlns:a16="http://schemas.microsoft.com/office/drawing/2014/main" id="{3BA31F17-5F71-362F-796D-700BA61403FA}"/>
              </a:ext>
            </a:extLst>
          </p:cNvPr>
          <p:cNvSpPr>
            <a:spLocks noGrp="1"/>
          </p:cNvSpPr>
          <p:nvPr>
            <p:ph type="dt" sz="half" idx="2"/>
          </p:nvPr>
        </p:nvSpPr>
        <p:spPr/>
        <p:txBody>
          <a:body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303380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A63E76-BD5C-B813-6077-149CAB77A3A9}"/>
              </a:ext>
            </a:extLst>
          </p:cNvPr>
          <p:cNvSpPr>
            <a:spLocks noGrp="1"/>
          </p:cNvSpPr>
          <p:nvPr>
            <p:ph idx="1"/>
          </p:nvPr>
        </p:nvSpPr>
        <p:spPr>
          <a:xfrm>
            <a:off x="355600" y="1066800"/>
            <a:ext cx="11836400" cy="4914900"/>
          </a:xfrm>
        </p:spPr>
        <p:txBody>
          <a:bodyPr/>
          <a:lstStyle/>
          <a:p>
            <a:r>
              <a:rPr lang="en-US" dirty="0"/>
              <a:t>Code repository: </a:t>
            </a:r>
            <a:r>
              <a:rPr lang="en-US" dirty="0">
                <a:hlinkClick r:id="rId3"/>
              </a:rPr>
              <a:t>https://gitlab.analog.com/aaldujai/llm_challenge_as23</a:t>
            </a:r>
            <a:endParaRPr lang="en-US" dirty="0"/>
          </a:p>
          <a:p>
            <a:endParaRPr lang="en-US" dirty="0"/>
          </a:p>
          <a:p>
            <a:r>
              <a:rPr lang="en-US" dirty="0"/>
              <a:t>Two more recordings on:</a:t>
            </a:r>
          </a:p>
          <a:p>
            <a:pPr lvl="1"/>
            <a:r>
              <a:rPr lang="en-US" dirty="0"/>
              <a:t>Code/Python Environment Setup, Dataset Download</a:t>
            </a:r>
          </a:p>
          <a:p>
            <a:pPr lvl="1"/>
            <a:r>
              <a:rPr lang="en-US" dirty="0" err="1"/>
              <a:t>OpenAI</a:t>
            </a:r>
            <a:r>
              <a:rPr lang="en-US" dirty="0"/>
              <a:t> API Key</a:t>
            </a:r>
          </a:p>
          <a:p>
            <a:endParaRPr lang="en-US" dirty="0"/>
          </a:p>
        </p:txBody>
      </p:sp>
      <p:sp>
        <p:nvSpPr>
          <p:cNvPr id="3" name="Title 2">
            <a:extLst>
              <a:ext uri="{FF2B5EF4-FFF2-40B4-BE49-F238E27FC236}">
                <a16:creationId xmlns:a16="http://schemas.microsoft.com/office/drawing/2014/main" id="{E8CDE259-E90C-C430-E32E-697FA4C6F32D}"/>
              </a:ext>
            </a:extLst>
          </p:cNvPr>
          <p:cNvSpPr>
            <a:spLocks noGrp="1"/>
          </p:cNvSpPr>
          <p:nvPr>
            <p:ph type="title"/>
          </p:nvPr>
        </p:nvSpPr>
        <p:spPr/>
        <p:txBody>
          <a:bodyPr/>
          <a:lstStyle/>
          <a:p>
            <a:r>
              <a:rPr lang="en-US" dirty="0"/>
              <a:t>Logistics to get started</a:t>
            </a:r>
          </a:p>
        </p:txBody>
      </p:sp>
      <p:sp>
        <p:nvSpPr>
          <p:cNvPr id="4" name="Footer Placeholder 3">
            <a:extLst>
              <a:ext uri="{FF2B5EF4-FFF2-40B4-BE49-F238E27FC236}">
                <a16:creationId xmlns:a16="http://schemas.microsoft.com/office/drawing/2014/main" id="{2B5B0CE8-4E1F-C94B-9C5C-3D82659AC469}"/>
              </a:ext>
            </a:extLst>
          </p:cNvPr>
          <p:cNvSpPr>
            <a:spLocks noGrp="1"/>
          </p:cNvSpPr>
          <p:nvPr>
            <p:ph type="ftr" sz="quarter" idx="3"/>
          </p:nvPr>
        </p:nvSpPr>
        <p:spPr/>
        <p:txBody>
          <a:bodyPr/>
          <a:lstStyle/>
          <a:p>
            <a:r>
              <a:rPr lang="en-US"/>
              <a:t>Analog Devices Confidential Information. ©2021 Analog Devices, Inc. All rights reserved.</a:t>
            </a:r>
            <a:endParaRPr lang="en-US" dirty="0"/>
          </a:p>
        </p:txBody>
      </p:sp>
      <p:sp>
        <p:nvSpPr>
          <p:cNvPr id="5" name="Slide Number Placeholder 4">
            <a:extLst>
              <a:ext uri="{FF2B5EF4-FFF2-40B4-BE49-F238E27FC236}">
                <a16:creationId xmlns:a16="http://schemas.microsoft.com/office/drawing/2014/main" id="{AAE3777F-6F6A-67D9-AF61-6F53116C8051}"/>
              </a:ext>
            </a:extLst>
          </p:cNvPr>
          <p:cNvSpPr>
            <a:spLocks noGrp="1"/>
          </p:cNvSpPr>
          <p:nvPr>
            <p:ph type="sldNum" sz="quarter" idx="4"/>
          </p:nvPr>
        </p:nvSpPr>
        <p:spPr/>
        <p:txBody>
          <a:bodyPr/>
          <a:lstStyle/>
          <a:p>
            <a:pPr>
              <a:defRPr/>
            </a:pPr>
            <a:fld id="{A9CE67A1-BA7F-A74E-B5D7-615746DEEC2B}" type="slidenum">
              <a:rPr lang="en-US" smtClean="0"/>
              <a:pPr>
                <a:defRPr/>
              </a:pPr>
              <a:t>6</a:t>
            </a:fld>
            <a:endParaRPr lang="en-US" baseline="-11000" dirty="0"/>
          </a:p>
        </p:txBody>
      </p:sp>
      <p:sp>
        <p:nvSpPr>
          <p:cNvPr id="6" name="Date Placeholder 5">
            <a:extLst>
              <a:ext uri="{FF2B5EF4-FFF2-40B4-BE49-F238E27FC236}">
                <a16:creationId xmlns:a16="http://schemas.microsoft.com/office/drawing/2014/main" id="{57E33308-5F3F-46B0-91A1-EF3D1FE6C94E}"/>
              </a:ext>
            </a:extLst>
          </p:cNvPr>
          <p:cNvSpPr>
            <a:spLocks noGrp="1"/>
          </p:cNvSpPr>
          <p:nvPr>
            <p:ph type="dt" sz="half" idx="2"/>
          </p:nvPr>
        </p:nvSpPr>
        <p:spPr/>
        <p:txBody>
          <a:body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348344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75508A-2FB2-8BF5-4648-1FDD973B1D3F}"/>
              </a:ext>
            </a:extLst>
          </p:cNvPr>
          <p:cNvSpPr>
            <a:spLocks noGrp="1"/>
          </p:cNvSpPr>
          <p:nvPr>
            <p:ph idx="1"/>
          </p:nvPr>
        </p:nvSpPr>
        <p:spPr/>
        <p:txBody>
          <a:bodyPr>
            <a:normAutofit lnSpcReduction="10000"/>
          </a:bodyPr>
          <a:lstStyle/>
          <a:p>
            <a:r>
              <a:rPr lang="en-US" dirty="0"/>
              <a:t>Train/Test sets of Q&amp;As</a:t>
            </a:r>
          </a:p>
          <a:p>
            <a:pPr lvl="1"/>
            <a:r>
              <a:rPr lang="en-US" dirty="0"/>
              <a:t>O(200) Q&amp;As each about publicly available ADI datasheets curated by Matt Crivello et al.</a:t>
            </a:r>
          </a:p>
          <a:p>
            <a:pPr lvl="1"/>
            <a:r>
              <a:rPr lang="en-US" dirty="0"/>
              <a:t>We provide answers and text snippets extracted from the datasheet where the answer can be found for the train set.</a:t>
            </a:r>
          </a:p>
          <a:p>
            <a:pPr lvl="1"/>
            <a:r>
              <a:rPr lang="en-US" dirty="0"/>
              <a:t>We do not provide that for the test set.</a:t>
            </a:r>
          </a:p>
          <a:p>
            <a:pPr lvl="1"/>
            <a:endParaRPr lang="en-US" dirty="0"/>
          </a:p>
          <a:p>
            <a:pPr lvl="1"/>
            <a:endParaRPr lang="en-US" dirty="0"/>
          </a:p>
          <a:p>
            <a:r>
              <a:rPr lang="en-US" dirty="0"/>
              <a:t>Assumptions: </a:t>
            </a:r>
          </a:p>
          <a:p>
            <a:pPr lvl="1"/>
            <a:r>
              <a:rPr lang="en-US" dirty="0"/>
              <a:t>Q&amp;As are generated and evaluated with LLMs. </a:t>
            </a:r>
          </a:p>
          <a:p>
            <a:pPr lvl="1"/>
            <a:r>
              <a:rPr lang="en-US" dirty="0"/>
              <a:t>We validated a sample set of these Q&amp;As.</a:t>
            </a:r>
          </a:p>
          <a:p>
            <a:pPr lvl="1"/>
            <a:r>
              <a:rPr lang="en-US" dirty="0"/>
              <a:t>Active Research Area: </a:t>
            </a:r>
          </a:p>
          <a:p>
            <a:pPr lvl="2"/>
            <a:r>
              <a:rPr lang="en-US" dirty="0"/>
              <a:t>Reliability</a:t>
            </a:r>
          </a:p>
          <a:p>
            <a:pPr lvl="2"/>
            <a:r>
              <a:rPr lang="en-US" dirty="0"/>
              <a:t>Extracting / processing data into meaningful representation (e.g., tables, figures)</a:t>
            </a:r>
          </a:p>
        </p:txBody>
      </p:sp>
      <p:sp>
        <p:nvSpPr>
          <p:cNvPr id="3" name="Title 2">
            <a:extLst>
              <a:ext uri="{FF2B5EF4-FFF2-40B4-BE49-F238E27FC236}">
                <a16:creationId xmlns:a16="http://schemas.microsoft.com/office/drawing/2014/main" id="{E34A9F92-AE2E-FE98-2FBE-FE5C533C9391}"/>
              </a:ext>
            </a:extLst>
          </p:cNvPr>
          <p:cNvSpPr>
            <a:spLocks noGrp="1"/>
          </p:cNvSpPr>
          <p:nvPr>
            <p:ph type="title"/>
          </p:nvPr>
        </p:nvSpPr>
        <p:spPr/>
        <p:txBody>
          <a:bodyPr/>
          <a:lstStyle/>
          <a:p>
            <a:r>
              <a:rPr lang="en-US" dirty="0"/>
              <a:t>Dataset Setup</a:t>
            </a:r>
          </a:p>
        </p:txBody>
      </p:sp>
      <p:sp>
        <p:nvSpPr>
          <p:cNvPr id="4" name="Footer Placeholder 3">
            <a:extLst>
              <a:ext uri="{FF2B5EF4-FFF2-40B4-BE49-F238E27FC236}">
                <a16:creationId xmlns:a16="http://schemas.microsoft.com/office/drawing/2014/main" id="{4BBDCA54-E651-5988-D089-DF94C28F4AB3}"/>
              </a:ext>
            </a:extLst>
          </p:cNvPr>
          <p:cNvSpPr>
            <a:spLocks noGrp="1"/>
          </p:cNvSpPr>
          <p:nvPr>
            <p:ph type="ftr" sz="quarter" idx="3"/>
          </p:nvPr>
        </p:nvSpPr>
        <p:spPr/>
        <p:txBody>
          <a:bodyPr/>
          <a:lstStyle/>
          <a:p>
            <a:r>
              <a:rPr lang="en-US"/>
              <a:t>Analog Devices Confidential Information. ©2021 Analog Devices, Inc. All rights reserved.</a:t>
            </a:r>
            <a:endParaRPr lang="en-US" dirty="0"/>
          </a:p>
        </p:txBody>
      </p:sp>
      <p:sp>
        <p:nvSpPr>
          <p:cNvPr id="5" name="Slide Number Placeholder 4">
            <a:extLst>
              <a:ext uri="{FF2B5EF4-FFF2-40B4-BE49-F238E27FC236}">
                <a16:creationId xmlns:a16="http://schemas.microsoft.com/office/drawing/2014/main" id="{AFC7FFBE-A6C9-9041-9AC2-AE65464004DC}"/>
              </a:ext>
            </a:extLst>
          </p:cNvPr>
          <p:cNvSpPr>
            <a:spLocks noGrp="1"/>
          </p:cNvSpPr>
          <p:nvPr>
            <p:ph type="sldNum" sz="quarter" idx="4"/>
          </p:nvPr>
        </p:nvSpPr>
        <p:spPr/>
        <p:txBody>
          <a:bodyPr/>
          <a:lstStyle/>
          <a:p>
            <a:pPr>
              <a:defRPr/>
            </a:pPr>
            <a:fld id="{A9CE67A1-BA7F-A74E-B5D7-615746DEEC2B}" type="slidenum">
              <a:rPr lang="en-US" smtClean="0"/>
              <a:pPr>
                <a:defRPr/>
              </a:pPr>
              <a:t>7</a:t>
            </a:fld>
            <a:endParaRPr lang="en-US" baseline="-11000" dirty="0"/>
          </a:p>
        </p:txBody>
      </p:sp>
      <p:sp>
        <p:nvSpPr>
          <p:cNvPr id="6" name="Date Placeholder 5">
            <a:extLst>
              <a:ext uri="{FF2B5EF4-FFF2-40B4-BE49-F238E27FC236}">
                <a16:creationId xmlns:a16="http://schemas.microsoft.com/office/drawing/2014/main" id="{03E59FDA-BA5B-1B89-0251-B262AD5801B7}"/>
              </a:ext>
            </a:extLst>
          </p:cNvPr>
          <p:cNvSpPr>
            <a:spLocks noGrp="1"/>
          </p:cNvSpPr>
          <p:nvPr>
            <p:ph type="dt" sz="half" idx="2"/>
          </p:nvPr>
        </p:nvSpPr>
        <p:spPr/>
        <p:txBody>
          <a:bodyPr/>
          <a:lstStyle/>
          <a:p>
            <a:fld id="{5953179D-8625-524E-A034-639263ACD100}" type="datetime3">
              <a:rPr lang="en-US" smtClean="0"/>
              <a:pPr/>
              <a:t>17 July 2023</a:t>
            </a:fld>
            <a:endParaRPr lang="en-US" dirty="0"/>
          </a:p>
        </p:txBody>
      </p:sp>
    </p:spTree>
    <p:extLst>
      <p:ext uri="{BB962C8B-B14F-4D97-AF65-F5344CB8AC3E}">
        <p14:creationId xmlns:p14="http://schemas.microsoft.com/office/powerpoint/2010/main" val="136516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49BC10-C885-52CB-0E3A-50A266A8FB90}"/>
              </a:ext>
            </a:extLst>
          </p:cNvPr>
          <p:cNvSpPr>
            <a:spLocks noGrp="1"/>
          </p:cNvSpPr>
          <p:nvPr>
            <p:ph type="title"/>
          </p:nvPr>
        </p:nvSpPr>
        <p:spPr/>
        <p:txBody>
          <a:bodyPr/>
          <a:lstStyle/>
          <a:p>
            <a:r>
              <a:rPr lang="en-US" dirty="0"/>
              <a:t>Some baselines</a:t>
            </a:r>
          </a:p>
        </p:txBody>
      </p:sp>
      <p:sp>
        <p:nvSpPr>
          <p:cNvPr id="4" name="Footer Placeholder 3">
            <a:extLst>
              <a:ext uri="{FF2B5EF4-FFF2-40B4-BE49-F238E27FC236}">
                <a16:creationId xmlns:a16="http://schemas.microsoft.com/office/drawing/2014/main" id="{8964E963-6E99-B9F6-B76F-3ABAE376811C}"/>
              </a:ext>
            </a:extLst>
          </p:cNvPr>
          <p:cNvSpPr>
            <a:spLocks noGrp="1"/>
          </p:cNvSpPr>
          <p:nvPr>
            <p:ph type="ftr" sz="quarter" idx="3"/>
          </p:nvPr>
        </p:nvSpPr>
        <p:spPr/>
        <p:txBody>
          <a:bodyPr/>
          <a:lstStyle/>
          <a:p>
            <a:r>
              <a:rPr lang="en-US"/>
              <a:t>Analog Devices Confidential Information. ©2021 Analog Devices, Inc. All rights reserved.</a:t>
            </a:r>
            <a:endParaRPr lang="en-US" dirty="0"/>
          </a:p>
        </p:txBody>
      </p:sp>
      <p:sp>
        <p:nvSpPr>
          <p:cNvPr id="5" name="Slide Number Placeholder 4">
            <a:extLst>
              <a:ext uri="{FF2B5EF4-FFF2-40B4-BE49-F238E27FC236}">
                <a16:creationId xmlns:a16="http://schemas.microsoft.com/office/drawing/2014/main" id="{988CB2F1-05DA-AE54-E065-5EE4FDE0170C}"/>
              </a:ext>
            </a:extLst>
          </p:cNvPr>
          <p:cNvSpPr>
            <a:spLocks noGrp="1"/>
          </p:cNvSpPr>
          <p:nvPr>
            <p:ph type="sldNum" sz="quarter" idx="4"/>
          </p:nvPr>
        </p:nvSpPr>
        <p:spPr/>
        <p:txBody>
          <a:bodyPr/>
          <a:lstStyle/>
          <a:p>
            <a:pPr>
              <a:defRPr/>
            </a:pPr>
            <a:fld id="{A9CE67A1-BA7F-A74E-B5D7-615746DEEC2B}" type="slidenum">
              <a:rPr lang="en-US" smtClean="0"/>
              <a:pPr>
                <a:defRPr/>
              </a:pPr>
              <a:t>8</a:t>
            </a:fld>
            <a:endParaRPr lang="en-US" baseline="-11000" dirty="0"/>
          </a:p>
        </p:txBody>
      </p:sp>
      <p:sp>
        <p:nvSpPr>
          <p:cNvPr id="6" name="Date Placeholder 5">
            <a:extLst>
              <a:ext uri="{FF2B5EF4-FFF2-40B4-BE49-F238E27FC236}">
                <a16:creationId xmlns:a16="http://schemas.microsoft.com/office/drawing/2014/main" id="{3BA31F17-5F71-362F-796D-700BA61403FA}"/>
              </a:ext>
            </a:extLst>
          </p:cNvPr>
          <p:cNvSpPr>
            <a:spLocks noGrp="1"/>
          </p:cNvSpPr>
          <p:nvPr>
            <p:ph type="dt" sz="half" idx="2"/>
          </p:nvPr>
        </p:nvSpPr>
        <p:spPr/>
        <p:txBody>
          <a:bodyPr/>
          <a:lstStyle/>
          <a:p>
            <a:fld id="{5953179D-8625-524E-A034-639263ACD100}" type="datetime3">
              <a:rPr lang="en-US" smtClean="0"/>
              <a:pPr/>
              <a:t>17 July 2023</a:t>
            </a:fld>
            <a:endParaRPr lang="en-US" dirty="0"/>
          </a:p>
        </p:txBody>
      </p:sp>
      <p:graphicFrame>
        <p:nvGraphicFramePr>
          <p:cNvPr id="8" name="Table 8">
            <a:extLst>
              <a:ext uri="{FF2B5EF4-FFF2-40B4-BE49-F238E27FC236}">
                <a16:creationId xmlns:a16="http://schemas.microsoft.com/office/drawing/2014/main" id="{572D8EAB-418B-A4B2-909D-D09EBEB02DC2}"/>
              </a:ext>
            </a:extLst>
          </p:cNvPr>
          <p:cNvGraphicFramePr>
            <a:graphicFrameLocks noGrp="1"/>
          </p:cNvGraphicFramePr>
          <p:nvPr>
            <p:extLst>
              <p:ext uri="{D42A27DB-BD31-4B8C-83A1-F6EECF244321}">
                <p14:modId xmlns:p14="http://schemas.microsoft.com/office/powerpoint/2010/main" val="485054298"/>
              </p:ext>
            </p:extLst>
          </p:nvPr>
        </p:nvGraphicFramePr>
        <p:xfrm>
          <a:off x="1422400" y="2532628"/>
          <a:ext cx="4673600" cy="2565400"/>
        </p:xfrm>
        <a:graphic>
          <a:graphicData uri="http://schemas.openxmlformats.org/drawingml/2006/table">
            <a:tbl>
              <a:tblPr firstRow="1" bandRow="1">
                <a:tableStyleId>{21E4AEA4-8DFA-4A89-87EB-49C32662AFE0}</a:tableStyleId>
              </a:tblPr>
              <a:tblGrid>
                <a:gridCol w="2336800">
                  <a:extLst>
                    <a:ext uri="{9D8B030D-6E8A-4147-A177-3AD203B41FA5}">
                      <a16:colId xmlns:a16="http://schemas.microsoft.com/office/drawing/2014/main" val="4144238681"/>
                    </a:ext>
                  </a:extLst>
                </a:gridCol>
                <a:gridCol w="2336800">
                  <a:extLst>
                    <a:ext uri="{9D8B030D-6E8A-4147-A177-3AD203B41FA5}">
                      <a16:colId xmlns:a16="http://schemas.microsoft.com/office/drawing/2014/main" val="872079263"/>
                    </a:ext>
                  </a:extLst>
                </a:gridCol>
              </a:tblGrid>
              <a:tr h="370840">
                <a:tc>
                  <a:txBody>
                    <a:bodyPr/>
                    <a:lstStyle/>
                    <a:p>
                      <a:r>
                        <a:rPr lang="en-US" dirty="0"/>
                        <a:t>Baseline</a:t>
                      </a:r>
                    </a:p>
                  </a:txBody>
                  <a:tcPr/>
                </a:tc>
                <a:tc>
                  <a:txBody>
                    <a:bodyPr/>
                    <a:lstStyle/>
                    <a:p>
                      <a:r>
                        <a:rPr lang="en-US" dirty="0"/>
                        <a:t>Accuracy (train set)</a:t>
                      </a:r>
                    </a:p>
                  </a:txBody>
                  <a:tcPr/>
                </a:tc>
                <a:extLst>
                  <a:ext uri="{0D108BD9-81ED-4DB2-BD59-A6C34878D82A}">
                    <a16:rowId xmlns:a16="http://schemas.microsoft.com/office/drawing/2014/main" val="939824976"/>
                  </a:ext>
                </a:extLst>
              </a:tr>
              <a:tr h="370840">
                <a:tc>
                  <a:txBody>
                    <a:bodyPr/>
                    <a:lstStyle/>
                    <a:p>
                      <a:r>
                        <a:rPr lang="en-US" dirty="0"/>
                        <a:t>Direct Question to GPT-3.5-Turbo</a:t>
                      </a:r>
                    </a:p>
                  </a:txBody>
                  <a:tcPr/>
                </a:tc>
                <a:tc>
                  <a:txBody>
                    <a:bodyPr/>
                    <a:lstStyle/>
                    <a:p>
                      <a:r>
                        <a:rPr lang="en-US" dirty="0"/>
                        <a:t>66%</a:t>
                      </a:r>
                    </a:p>
                  </a:txBody>
                  <a:tcPr/>
                </a:tc>
                <a:extLst>
                  <a:ext uri="{0D108BD9-81ED-4DB2-BD59-A6C34878D82A}">
                    <a16:rowId xmlns:a16="http://schemas.microsoft.com/office/drawing/2014/main" val="4020117964"/>
                  </a:ext>
                </a:extLst>
              </a:tr>
              <a:tr h="370840">
                <a:tc>
                  <a:txBody>
                    <a:bodyPr/>
                    <a:lstStyle/>
                    <a:p>
                      <a:r>
                        <a:rPr lang="en-US" dirty="0"/>
                        <a:t>GPT-3.5-Turbo with Embedding-based Retrieval</a:t>
                      </a:r>
                    </a:p>
                  </a:txBody>
                  <a:tcPr/>
                </a:tc>
                <a:tc>
                  <a:txBody>
                    <a:bodyPr/>
                    <a:lstStyle/>
                    <a:p>
                      <a:r>
                        <a:rPr lang="en-US" dirty="0"/>
                        <a:t>77%</a:t>
                      </a:r>
                    </a:p>
                  </a:txBody>
                  <a:tcPr/>
                </a:tc>
                <a:extLst>
                  <a:ext uri="{0D108BD9-81ED-4DB2-BD59-A6C34878D82A}">
                    <a16:rowId xmlns:a16="http://schemas.microsoft.com/office/drawing/2014/main" val="2925091354"/>
                  </a:ext>
                </a:extLst>
              </a:tr>
              <a:tr h="370840">
                <a:tc>
                  <a:txBody>
                    <a:bodyPr/>
                    <a:lstStyle/>
                    <a:p>
                      <a:r>
                        <a:rPr lang="en-US" dirty="0"/>
                        <a:t>LangChain Retriever QA</a:t>
                      </a:r>
                    </a:p>
                  </a:txBody>
                  <a:tcPr/>
                </a:tc>
                <a:tc>
                  <a:txBody>
                    <a:bodyPr/>
                    <a:lstStyle/>
                    <a:p>
                      <a:r>
                        <a:rPr lang="en-US" dirty="0"/>
                        <a:t>73%</a:t>
                      </a:r>
                    </a:p>
                  </a:txBody>
                  <a:tcPr/>
                </a:tc>
                <a:extLst>
                  <a:ext uri="{0D108BD9-81ED-4DB2-BD59-A6C34878D82A}">
                    <a16:rowId xmlns:a16="http://schemas.microsoft.com/office/drawing/2014/main" val="1813085799"/>
                  </a:ext>
                </a:extLst>
              </a:tr>
            </a:tbl>
          </a:graphicData>
        </a:graphic>
      </p:graphicFrame>
    </p:spTree>
    <p:extLst>
      <p:ext uri="{BB962C8B-B14F-4D97-AF65-F5344CB8AC3E}">
        <p14:creationId xmlns:p14="http://schemas.microsoft.com/office/powerpoint/2010/main" val="301690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6AE9DE6-2E33-0D97-629B-6C55CB043E37}"/>
              </a:ext>
            </a:extLst>
          </p:cNvPr>
          <p:cNvSpPr/>
          <p:nvPr/>
        </p:nvSpPr>
        <p:spPr>
          <a:xfrm>
            <a:off x="3310040" y="1147695"/>
            <a:ext cx="6029533" cy="4944202"/>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LLM-powered App</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sp>
        <p:nvSpPr>
          <p:cNvPr id="3" name="Title 2">
            <a:extLst>
              <a:ext uri="{FF2B5EF4-FFF2-40B4-BE49-F238E27FC236}">
                <a16:creationId xmlns:a16="http://schemas.microsoft.com/office/drawing/2014/main" id="{CECE74A9-2571-8C11-BB33-27D0AB64B303}"/>
              </a:ext>
            </a:extLst>
          </p:cNvPr>
          <p:cNvSpPr>
            <a:spLocks noGrp="1"/>
          </p:cNvSpPr>
          <p:nvPr>
            <p:ph type="title"/>
          </p:nvPr>
        </p:nvSpPr>
        <p:spPr/>
        <p:txBody>
          <a:bodyPr/>
          <a:lstStyle/>
          <a:p>
            <a:r>
              <a:rPr lang="en-US" dirty="0"/>
              <a:t>Block Diagram of the framework</a:t>
            </a:r>
          </a:p>
        </p:txBody>
      </p:sp>
      <p:sp>
        <p:nvSpPr>
          <p:cNvPr id="4" name="Footer Placeholder 3">
            <a:extLst>
              <a:ext uri="{FF2B5EF4-FFF2-40B4-BE49-F238E27FC236}">
                <a16:creationId xmlns:a16="http://schemas.microsoft.com/office/drawing/2014/main" id="{4D88F6C8-263F-C25B-2DFA-1C9A0986A036}"/>
              </a:ext>
            </a:extLst>
          </p:cNvPr>
          <p:cNvSpPr>
            <a:spLocks noGrp="1"/>
          </p:cNvSpPr>
          <p:nvPr>
            <p:ph type="ftr" sz="quarter" idx="3"/>
          </p:nvPr>
        </p:nvSpPr>
        <p:spPr/>
        <p:txBody>
          <a:bodyPr/>
          <a:lstStyle/>
          <a:p>
            <a:r>
              <a:rPr lang="en-US" dirty="0"/>
              <a:t>Analog Devices Confidential Information. ©2021 Analog Devices, Inc. All rights reserved.</a:t>
            </a:r>
          </a:p>
        </p:txBody>
      </p:sp>
      <p:sp>
        <p:nvSpPr>
          <p:cNvPr id="5" name="Slide Number Placeholder 4">
            <a:extLst>
              <a:ext uri="{FF2B5EF4-FFF2-40B4-BE49-F238E27FC236}">
                <a16:creationId xmlns:a16="http://schemas.microsoft.com/office/drawing/2014/main" id="{3C9AB294-AF12-B9AA-9F6E-355752378898}"/>
              </a:ext>
            </a:extLst>
          </p:cNvPr>
          <p:cNvSpPr>
            <a:spLocks noGrp="1"/>
          </p:cNvSpPr>
          <p:nvPr>
            <p:ph type="sldNum" sz="quarter" idx="4"/>
          </p:nvPr>
        </p:nvSpPr>
        <p:spPr/>
        <p:txBody>
          <a:bodyPr/>
          <a:lstStyle/>
          <a:p>
            <a:pPr>
              <a:defRPr/>
            </a:pPr>
            <a:fld id="{A9CE67A1-BA7F-A74E-B5D7-615746DEEC2B}" type="slidenum">
              <a:rPr lang="en-US" smtClean="0"/>
              <a:pPr>
                <a:defRPr/>
              </a:pPr>
              <a:t>9</a:t>
            </a:fld>
            <a:endParaRPr lang="en-US" baseline="-11000" dirty="0"/>
          </a:p>
        </p:txBody>
      </p:sp>
      <p:sp>
        <p:nvSpPr>
          <p:cNvPr id="6" name="Date Placeholder 5">
            <a:extLst>
              <a:ext uri="{FF2B5EF4-FFF2-40B4-BE49-F238E27FC236}">
                <a16:creationId xmlns:a16="http://schemas.microsoft.com/office/drawing/2014/main" id="{52583D0A-8C2A-7696-12ED-EE6D83BE3EC9}"/>
              </a:ext>
            </a:extLst>
          </p:cNvPr>
          <p:cNvSpPr>
            <a:spLocks noGrp="1"/>
          </p:cNvSpPr>
          <p:nvPr>
            <p:ph type="dt" sz="half" idx="2"/>
          </p:nvPr>
        </p:nvSpPr>
        <p:spPr/>
        <p:txBody>
          <a:bodyPr/>
          <a:lstStyle/>
          <a:p>
            <a:fld id="{5953179D-8625-524E-A034-639263ACD100}" type="datetime3">
              <a:rPr lang="en-US" smtClean="0"/>
              <a:pPr/>
              <a:t>17 July 2023</a:t>
            </a:fld>
            <a:endParaRPr lang="en-US" dirty="0"/>
          </a:p>
        </p:txBody>
      </p:sp>
      <p:sp>
        <p:nvSpPr>
          <p:cNvPr id="7" name="Rectangle 6">
            <a:extLst>
              <a:ext uri="{FF2B5EF4-FFF2-40B4-BE49-F238E27FC236}">
                <a16:creationId xmlns:a16="http://schemas.microsoft.com/office/drawing/2014/main" id="{1808BAF0-AE11-B936-7A3D-1A7447E95301}"/>
              </a:ext>
            </a:extLst>
          </p:cNvPr>
          <p:cNvSpPr/>
          <p:nvPr/>
        </p:nvSpPr>
        <p:spPr>
          <a:xfrm>
            <a:off x="7348993" y="4762705"/>
            <a:ext cx="1053547" cy="805070"/>
          </a:xfrm>
          <a:prstGeom prst="rect">
            <a:avLst/>
          </a:prstGeom>
          <a:solidFill>
            <a:schemeClr val="bg2">
              <a:lumMod val="40000"/>
              <a:lumOff val="60000"/>
            </a:schemeClr>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LLM</a:t>
            </a:r>
          </a:p>
        </p:txBody>
      </p:sp>
      <p:sp>
        <p:nvSpPr>
          <p:cNvPr id="8" name="Can 7">
            <a:extLst>
              <a:ext uri="{FF2B5EF4-FFF2-40B4-BE49-F238E27FC236}">
                <a16:creationId xmlns:a16="http://schemas.microsoft.com/office/drawing/2014/main" id="{97717FE3-557A-CD18-FB8A-D2F5B960A557}"/>
              </a:ext>
            </a:extLst>
          </p:cNvPr>
          <p:cNvSpPr/>
          <p:nvPr/>
        </p:nvSpPr>
        <p:spPr>
          <a:xfrm>
            <a:off x="5286436" y="4617441"/>
            <a:ext cx="1549415" cy="1379095"/>
          </a:xfrm>
          <a:prstGeom prst="can">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Embeddings vector store</a:t>
            </a:r>
          </a:p>
        </p:txBody>
      </p:sp>
      <p:sp>
        <p:nvSpPr>
          <p:cNvPr id="9" name="Folded Corner 8">
            <a:extLst>
              <a:ext uri="{FF2B5EF4-FFF2-40B4-BE49-F238E27FC236}">
                <a16:creationId xmlns:a16="http://schemas.microsoft.com/office/drawing/2014/main" id="{8407C2F5-958A-7D7D-B675-A0CF2BA01C98}"/>
              </a:ext>
            </a:extLst>
          </p:cNvPr>
          <p:cNvSpPr/>
          <p:nvPr/>
        </p:nvSpPr>
        <p:spPr>
          <a:xfrm>
            <a:off x="665542" y="4150664"/>
            <a:ext cx="1064301" cy="1079292"/>
          </a:xfrm>
          <a:prstGeom prst="foldedCorner">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lded Corner 9">
            <a:extLst>
              <a:ext uri="{FF2B5EF4-FFF2-40B4-BE49-F238E27FC236}">
                <a16:creationId xmlns:a16="http://schemas.microsoft.com/office/drawing/2014/main" id="{E171CF58-B65B-7B86-0C2B-55A71333C413}"/>
              </a:ext>
            </a:extLst>
          </p:cNvPr>
          <p:cNvSpPr/>
          <p:nvPr/>
        </p:nvSpPr>
        <p:spPr>
          <a:xfrm>
            <a:off x="787961" y="4312641"/>
            <a:ext cx="1064301" cy="1079292"/>
          </a:xfrm>
          <a:prstGeom prst="foldedCorner">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olded Corner 10">
            <a:extLst>
              <a:ext uri="{FF2B5EF4-FFF2-40B4-BE49-F238E27FC236}">
                <a16:creationId xmlns:a16="http://schemas.microsoft.com/office/drawing/2014/main" id="{FA1DB8BA-B767-926B-2E44-6000A5C05C8B}"/>
              </a:ext>
            </a:extLst>
          </p:cNvPr>
          <p:cNvSpPr/>
          <p:nvPr/>
        </p:nvSpPr>
        <p:spPr>
          <a:xfrm>
            <a:off x="940361" y="4465041"/>
            <a:ext cx="1064301" cy="1079292"/>
          </a:xfrm>
          <a:prstGeom prst="foldedCorner">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olded Corner 11">
            <a:extLst>
              <a:ext uri="{FF2B5EF4-FFF2-40B4-BE49-F238E27FC236}">
                <a16:creationId xmlns:a16="http://schemas.microsoft.com/office/drawing/2014/main" id="{3EE09DCC-9F65-1F5A-05A0-1A17F3140C0D}"/>
              </a:ext>
            </a:extLst>
          </p:cNvPr>
          <p:cNvSpPr/>
          <p:nvPr/>
        </p:nvSpPr>
        <p:spPr>
          <a:xfrm>
            <a:off x="1092761" y="4617441"/>
            <a:ext cx="1064301" cy="1079292"/>
          </a:xfrm>
          <a:prstGeom prst="foldedCorner">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EA78DBD-08A7-0CDE-A64E-58C66536D12F}"/>
              </a:ext>
            </a:extLst>
          </p:cNvPr>
          <p:cNvSpPr txBox="1"/>
          <p:nvPr/>
        </p:nvSpPr>
        <p:spPr>
          <a:xfrm>
            <a:off x="467189" y="5796849"/>
            <a:ext cx="1901253" cy="361432"/>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ADI Datasheets</a:t>
            </a:r>
          </a:p>
        </p:txBody>
      </p:sp>
      <p:sp>
        <p:nvSpPr>
          <p:cNvPr id="14" name="Right Arrow 13">
            <a:extLst>
              <a:ext uri="{FF2B5EF4-FFF2-40B4-BE49-F238E27FC236}">
                <a16:creationId xmlns:a16="http://schemas.microsoft.com/office/drawing/2014/main" id="{A6CE52A4-D748-B75A-96D5-9F7985529DAB}"/>
              </a:ext>
            </a:extLst>
          </p:cNvPr>
          <p:cNvSpPr/>
          <p:nvPr/>
        </p:nvSpPr>
        <p:spPr>
          <a:xfrm>
            <a:off x="2509084" y="4762705"/>
            <a:ext cx="2679801" cy="241982"/>
          </a:xfrm>
          <a:prstGeom prst="rightArrow">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BB56736-64AD-0D7F-0C71-4EAC7BC93186}"/>
              </a:ext>
            </a:extLst>
          </p:cNvPr>
          <p:cNvSpPr txBox="1"/>
          <p:nvPr/>
        </p:nvSpPr>
        <p:spPr>
          <a:xfrm>
            <a:off x="4001386" y="5013196"/>
            <a:ext cx="899588" cy="983340"/>
          </a:xfrm>
          <a:prstGeom prst="rect">
            <a:avLst/>
          </a:prstGeom>
          <a:noFill/>
          <a:ln>
            <a:solidFill>
              <a:schemeClr val="accent1"/>
            </a:solidFill>
          </a:ln>
        </p:spPr>
        <p:txBody>
          <a:bodyPr wrap="square" lIns="0" tIns="0" rIns="0" bIns="0" rtlCol="0">
            <a:noAutofit/>
          </a:bodyPr>
          <a:lstStyle/>
          <a:p>
            <a:pPr algn="ctr" defTabSz="457200">
              <a:spcBef>
                <a:spcPts val="1000"/>
              </a:spcBef>
              <a:buClr>
                <a:srgbClr val="1E4056"/>
              </a:buClr>
              <a:buSzPct val="75000"/>
            </a:pPr>
            <a:r>
              <a:rPr lang="en-US" sz="2000" i="1" dirty="0">
                <a:solidFill>
                  <a:srgbClr val="000000"/>
                </a:solidFill>
              </a:rPr>
              <a:t> Load, Split, Embed</a:t>
            </a:r>
          </a:p>
        </p:txBody>
      </p:sp>
      <p:sp>
        <p:nvSpPr>
          <p:cNvPr id="16" name="TextBox 15">
            <a:extLst>
              <a:ext uri="{FF2B5EF4-FFF2-40B4-BE49-F238E27FC236}">
                <a16:creationId xmlns:a16="http://schemas.microsoft.com/office/drawing/2014/main" id="{1B3DD805-8033-0451-7561-668A13FCAC90}"/>
              </a:ext>
            </a:extLst>
          </p:cNvPr>
          <p:cNvSpPr txBox="1"/>
          <p:nvPr/>
        </p:nvSpPr>
        <p:spPr>
          <a:xfrm>
            <a:off x="546883" y="2278457"/>
            <a:ext cx="2610757" cy="888134"/>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Question from</a:t>
            </a:r>
            <a:br>
              <a:rPr lang="en-US" sz="2000" dirty="0">
                <a:solidFill>
                  <a:srgbClr val="000000"/>
                </a:solidFill>
              </a:rPr>
            </a:br>
            <a:r>
              <a:rPr lang="en-US" sz="2000" dirty="0">
                <a:solidFill>
                  <a:srgbClr val="000000"/>
                </a:solidFill>
              </a:rPr>
              <a:t>customer</a:t>
            </a:r>
          </a:p>
        </p:txBody>
      </p:sp>
      <p:sp>
        <p:nvSpPr>
          <p:cNvPr id="17" name="Right Arrow 16">
            <a:extLst>
              <a:ext uri="{FF2B5EF4-FFF2-40B4-BE49-F238E27FC236}">
                <a16:creationId xmlns:a16="http://schemas.microsoft.com/office/drawing/2014/main" id="{324A7A0B-378F-D135-A603-8B3EC28B0E9A}"/>
              </a:ext>
            </a:extLst>
          </p:cNvPr>
          <p:cNvSpPr/>
          <p:nvPr/>
        </p:nvSpPr>
        <p:spPr>
          <a:xfrm>
            <a:off x="2308753" y="2458528"/>
            <a:ext cx="1841330" cy="250326"/>
          </a:xfrm>
          <a:prstGeom prst="rightArrow">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159F219-E085-E538-5E43-E37DC0491B70}"/>
              </a:ext>
            </a:extLst>
          </p:cNvPr>
          <p:cNvSpPr txBox="1"/>
          <p:nvPr/>
        </p:nvSpPr>
        <p:spPr>
          <a:xfrm>
            <a:off x="4302483" y="2004483"/>
            <a:ext cx="4175268" cy="1158415"/>
          </a:xfrm>
          <a:prstGeom prst="rect">
            <a:avLst/>
          </a:prstGeom>
          <a:noFill/>
          <a:ln>
            <a:solidFill>
              <a:schemeClr val="accent1"/>
            </a:solidFill>
          </a:ln>
        </p:spPr>
        <p:txBody>
          <a:bodyPr wrap="square" lIns="0" tIns="0" rIns="0" bIns="0" rtlCol="0">
            <a:noAutofit/>
          </a:bodyPr>
          <a:lstStyle/>
          <a:p>
            <a:pPr algn="ctr" defTabSz="457200">
              <a:spcBef>
                <a:spcPts val="1000"/>
              </a:spcBef>
              <a:buClr>
                <a:srgbClr val="1E4056"/>
              </a:buClr>
              <a:buSzPct val="75000"/>
            </a:pPr>
            <a:endParaRPr lang="en-US" sz="2000" i="1" dirty="0">
              <a:solidFill>
                <a:srgbClr val="000000"/>
              </a:solidFill>
            </a:endParaRPr>
          </a:p>
          <a:p>
            <a:pPr algn="ctr" defTabSz="457200">
              <a:spcBef>
                <a:spcPts val="1000"/>
              </a:spcBef>
              <a:buClr>
                <a:srgbClr val="1E4056"/>
              </a:buClr>
              <a:buSzPct val="75000"/>
            </a:pPr>
            <a:r>
              <a:rPr lang="en-US" sz="2000" i="1" dirty="0">
                <a:solidFill>
                  <a:srgbClr val="000000"/>
                </a:solidFill>
              </a:rPr>
              <a:t>Orchestrator</a:t>
            </a:r>
          </a:p>
        </p:txBody>
      </p:sp>
      <p:cxnSp>
        <p:nvCxnSpPr>
          <p:cNvPr id="21" name="Straight Arrow Connector 20">
            <a:extLst>
              <a:ext uri="{FF2B5EF4-FFF2-40B4-BE49-F238E27FC236}">
                <a16:creationId xmlns:a16="http://schemas.microsoft.com/office/drawing/2014/main" id="{36EB1F91-239E-2A58-098A-748AFE1D1DEB}"/>
              </a:ext>
            </a:extLst>
          </p:cNvPr>
          <p:cNvCxnSpPr>
            <a:cxnSpLocks/>
          </p:cNvCxnSpPr>
          <p:nvPr/>
        </p:nvCxnSpPr>
        <p:spPr>
          <a:xfrm>
            <a:off x="6061143" y="3653686"/>
            <a:ext cx="0" cy="811355"/>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7B6FA34-266D-A311-AA28-B25C64F71AC9}"/>
              </a:ext>
            </a:extLst>
          </p:cNvPr>
          <p:cNvCxnSpPr>
            <a:cxnSpLocks/>
          </p:cNvCxnSpPr>
          <p:nvPr/>
        </p:nvCxnSpPr>
        <p:spPr>
          <a:xfrm>
            <a:off x="7868392" y="3651686"/>
            <a:ext cx="0" cy="811355"/>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6607E51-9C32-4613-BAD3-BAFD0245A282}"/>
              </a:ext>
            </a:extLst>
          </p:cNvPr>
          <p:cNvSpPr/>
          <p:nvPr/>
        </p:nvSpPr>
        <p:spPr>
          <a:xfrm>
            <a:off x="7626627" y="4930773"/>
            <a:ext cx="1053547" cy="805070"/>
          </a:xfrm>
          <a:prstGeom prst="rect">
            <a:avLst/>
          </a:prstGeom>
          <a:solidFill>
            <a:schemeClr val="bg2">
              <a:lumMod val="40000"/>
              <a:lumOff val="60000"/>
            </a:schemeClr>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LLM</a:t>
            </a:r>
          </a:p>
        </p:txBody>
      </p:sp>
      <p:sp>
        <p:nvSpPr>
          <p:cNvPr id="26" name="Right Arrow 25">
            <a:extLst>
              <a:ext uri="{FF2B5EF4-FFF2-40B4-BE49-F238E27FC236}">
                <a16:creationId xmlns:a16="http://schemas.microsoft.com/office/drawing/2014/main" id="{37465B45-3F77-B566-087D-C7117F0C5683}"/>
              </a:ext>
            </a:extLst>
          </p:cNvPr>
          <p:cNvSpPr/>
          <p:nvPr/>
        </p:nvSpPr>
        <p:spPr>
          <a:xfrm>
            <a:off x="8756851" y="2458528"/>
            <a:ext cx="1184795" cy="241982"/>
          </a:xfrm>
          <a:prstGeom prst="rightArrow">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E3A678E-CBF2-4D89-1BD3-DCE0F8856AC4}"/>
              </a:ext>
            </a:extLst>
          </p:cNvPr>
          <p:cNvSpPr txBox="1"/>
          <p:nvPr/>
        </p:nvSpPr>
        <p:spPr>
          <a:xfrm>
            <a:off x="10140529" y="2355467"/>
            <a:ext cx="2610757" cy="888134"/>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dirty="0">
                <a:solidFill>
                  <a:srgbClr val="000000"/>
                </a:solidFill>
              </a:rPr>
              <a:t>Answer</a:t>
            </a:r>
          </a:p>
        </p:txBody>
      </p:sp>
    </p:spTree>
    <p:extLst>
      <p:ext uri="{BB962C8B-B14F-4D97-AF65-F5344CB8AC3E}">
        <p14:creationId xmlns:p14="http://schemas.microsoft.com/office/powerpoint/2010/main" val="337937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1" animBg="1"/>
      <p:bldP spid="8" grpId="0" animBg="1"/>
      <p:bldP spid="9" grpId="0" animBg="1"/>
      <p:bldP spid="10" grpId="0" animBg="1"/>
      <p:bldP spid="11" grpId="0" animBg="1"/>
      <p:bldP spid="12" grpId="0" animBg="1"/>
      <p:bldP spid="13" grpId="0"/>
      <p:bldP spid="14" grpId="0" animBg="1"/>
      <p:bldP spid="15" grpId="0" animBg="1"/>
      <p:bldP spid="16" grpId="0"/>
      <p:bldP spid="17" grpId="0" animBg="1"/>
      <p:bldP spid="19" grpId="0" animBg="1"/>
      <p:bldP spid="24" grpId="1" animBg="1"/>
      <p:bldP spid="26" grpId="0" animBg="1"/>
      <p:bldP spid="27" grpId="0"/>
    </p:bldLst>
  </p:timing>
</p:sld>
</file>

<file path=ppt/theme/theme1.xml><?xml version="1.0" encoding="utf-8"?>
<a:theme xmlns:a="http://schemas.openxmlformats.org/drawingml/2006/main" name="ADITemplate">
  <a:themeElements>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fontScheme name="ADI Corporate Fonts">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Barlow"/>
          <a:buChar char="►"/>
          <a:defRPr sz="2000" dirty="0">
            <a:solidFill>
              <a:srgbClr val="000000"/>
            </a:solidFill>
          </a:defRPr>
        </a:defPPr>
      </a:lstStyle>
    </a:txDef>
  </a:objectDefaults>
  <a:extraClrSchemeLst/>
  <a:extLst>
    <a:ext uri="{05A4C25C-085E-4340-85A3-A5531E510DB2}">
      <thm15:themeFamily xmlns:thm15="http://schemas.microsoft.com/office/thememl/2012/main" name="Presentation3" id="{4C7164BE-10E9-6F4F-ACB2-36B33F953910}" vid="{394F2471-FC9E-B444-9EBD-C7D5550F64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themeOverride>
</file>

<file path=docProps/app.xml><?xml version="1.0" encoding="utf-8"?>
<Properties xmlns="http://schemas.openxmlformats.org/officeDocument/2006/extended-properties" xmlns:vt="http://schemas.openxmlformats.org/officeDocument/2006/docPropsVTypes">
  <Template>ADITemplate</Template>
  <TotalTime>6582</TotalTime>
  <Words>999</Words>
  <Application>Microsoft Macintosh PowerPoint</Application>
  <PresentationFormat>Widescreen</PresentationFormat>
  <Paragraphs>164</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Barlow</vt:lpstr>
      <vt:lpstr>Calibri</vt:lpstr>
      <vt:lpstr>-webkit-standard</vt:lpstr>
      <vt:lpstr>Wingdings</vt:lpstr>
      <vt:lpstr>Wingdings 3</vt:lpstr>
      <vt:lpstr>Arial</vt:lpstr>
      <vt:lpstr>ADITemplate</vt:lpstr>
      <vt:lpstr>PowerPoint Presentation</vt:lpstr>
      <vt:lpstr>Outline</vt:lpstr>
      <vt:lpstr>What is this challenge about?</vt:lpstr>
      <vt:lpstr>What is this challenge about?</vt:lpstr>
      <vt:lpstr>Challenge Overview</vt:lpstr>
      <vt:lpstr>Logistics to get started</vt:lpstr>
      <vt:lpstr>Dataset Setup</vt:lpstr>
      <vt:lpstr>Some baselines</vt:lpstr>
      <vt:lpstr>Block Diagram of the framework</vt:lpstr>
      <vt:lpstr>Some ideas / suggestions</vt:lpstr>
      <vt:lpstr>Acknowledgement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 Dujaili, Ash</dc:creator>
  <cp:keywords/>
  <dc:description>ADI PowerPoint v.9 © 2022 Analog Devices, Inc. All Rights Reserved</dc:description>
  <cp:lastModifiedBy>Al Dujaili, Ash</cp:lastModifiedBy>
  <cp:revision>9</cp:revision>
  <cp:lastPrinted>2015-04-02T14:52:35Z</cp:lastPrinted>
  <dcterms:created xsi:type="dcterms:W3CDTF">2023-07-12T12:38:29Z</dcterms:created>
  <dcterms:modified xsi:type="dcterms:W3CDTF">2023-07-17T14:04:33Z</dcterms:modified>
  <cp:category/>
</cp:coreProperties>
</file>